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sldIdLst>
    <p:sldId id="256" r:id="rId2"/>
    <p:sldId id="2147309371" r:id="rId3"/>
    <p:sldId id="2147309359" r:id="rId4"/>
    <p:sldId id="2147309362" r:id="rId5"/>
    <p:sldId id="2147309332" r:id="rId6"/>
    <p:sldId id="2147309310" r:id="rId7"/>
    <p:sldId id="2147309312" r:id="rId8"/>
    <p:sldId id="2147309358" r:id="rId9"/>
    <p:sldId id="281" r:id="rId10"/>
    <p:sldId id="2147309342" r:id="rId11"/>
    <p:sldId id="2147309291" r:id="rId12"/>
    <p:sldId id="2147309363" r:id="rId13"/>
    <p:sldId id="2147309292" r:id="rId14"/>
    <p:sldId id="268" r:id="rId15"/>
    <p:sldId id="2147309351" r:id="rId16"/>
    <p:sldId id="2147309364" r:id="rId17"/>
    <p:sldId id="2147309372" r:id="rId18"/>
    <p:sldId id="2147309299" r:id="rId19"/>
    <p:sldId id="2147309365" r:id="rId20"/>
    <p:sldId id="2147309366" r:id="rId21"/>
    <p:sldId id="2147309369" r:id="rId22"/>
    <p:sldId id="2147309367" r:id="rId23"/>
    <p:sldId id="2147309370" r:id="rId24"/>
    <p:sldId id="2147309375" r:id="rId25"/>
    <p:sldId id="2147309376" r:id="rId26"/>
    <p:sldId id="2147309380" r:id="rId27"/>
    <p:sldId id="2147309379" r:id="rId28"/>
    <p:sldId id="2147309377" r:id="rId29"/>
    <p:sldId id="2147309328" r:id="rId30"/>
    <p:sldId id="2147309357" r:id="rId31"/>
    <p:sldId id="2147309348" r:id="rId32"/>
    <p:sldId id="2147309288" r:id="rId33"/>
    <p:sldId id="2147309335" r:id="rId34"/>
    <p:sldId id="2147309350" r:id="rId35"/>
    <p:sldId id="2147309356" r:id="rId36"/>
    <p:sldId id="2147309345" r:id="rId37"/>
    <p:sldId id="2147309347" r:id="rId38"/>
    <p:sldId id="2147309336" r:id="rId39"/>
    <p:sldId id="2147309340" r:id="rId40"/>
    <p:sldId id="2147309346" r:id="rId41"/>
    <p:sldId id="2147309307" r:id="rId42"/>
    <p:sldId id="2147309315" r:id="rId43"/>
    <p:sldId id="2147309317" r:id="rId44"/>
    <p:sldId id="214730932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71"/>
            <p14:sldId id="2147309359"/>
            <p14:sldId id="2147309362"/>
            <p14:sldId id="2147309332"/>
            <p14:sldId id="2147309310"/>
            <p14:sldId id="2147309312"/>
            <p14:sldId id="2147309358"/>
            <p14:sldId id="281"/>
            <p14:sldId id="2147309342"/>
            <p14:sldId id="2147309291"/>
            <p14:sldId id="2147309363"/>
            <p14:sldId id="2147309292"/>
            <p14:sldId id="268"/>
            <p14:sldId id="2147309351"/>
            <p14:sldId id="2147309364"/>
            <p14:sldId id="2147309372"/>
            <p14:sldId id="2147309299"/>
            <p14:sldId id="2147309365"/>
            <p14:sldId id="2147309366"/>
            <p14:sldId id="2147309369"/>
            <p14:sldId id="2147309367"/>
            <p14:sldId id="2147309370"/>
            <p14:sldId id="2147309375"/>
            <p14:sldId id="2147309376"/>
            <p14:sldId id="2147309380"/>
            <p14:sldId id="2147309379"/>
            <p14:sldId id="2147309377"/>
          </p14:sldIdLst>
        </p14:section>
        <p14:section name="Extra" id="{E5F3158D-7788-4C84-B58B-EAD0188BF70B}">
          <p14:sldIdLst>
            <p14:sldId id="2147309328"/>
            <p14:sldId id="2147309357"/>
            <p14:sldId id="2147309348"/>
            <p14:sldId id="2147309288"/>
            <p14:sldId id="2147309335"/>
            <p14:sldId id="2147309350"/>
            <p14:sldId id="2147309356"/>
            <p14:sldId id="2147309345"/>
            <p14:sldId id="2147309347"/>
            <p14:sldId id="2147309336"/>
            <p14:sldId id="2147309340"/>
            <p14:sldId id="2147309346"/>
            <p14:sldId id="2147309307"/>
            <p14:sldId id="2147309315"/>
            <p14:sldId id="2147309317"/>
            <p14:sldId id="2147309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D0DA85-A19B-41B4-9FF9-8F5DBF28CF8D}" v="1077" dt="2025-02-20T19:56:13.9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07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96" y="4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821ACF7C-4981-448B-8CC1-1091AE13855C}"/>
    <pc:docChg chg="undo custSel addSld delSld modSld sldOrd modSection">
      <pc:chgData name="Mihai Budiu" userId="3fe408b5c12bb05c" providerId="LiveId" clId="{821ACF7C-4981-448B-8CC1-1091AE13855C}" dt="2025-01-16T01:24:25.958" v="717" actId="15"/>
      <pc:docMkLst>
        <pc:docMk/>
      </pc:docMkLst>
      <pc:sldChg chg="addSp delSp modSp mod">
        <pc:chgData name="Mihai Budiu" userId="3fe408b5c12bb05c" providerId="LiveId" clId="{821ACF7C-4981-448B-8CC1-1091AE13855C}" dt="2025-01-15T23:31:14.123" v="151" actId="20577"/>
        <pc:sldMkLst>
          <pc:docMk/>
          <pc:sldMk cId="359428115" sldId="256"/>
        </pc:sldMkLst>
        <pc:spChg chg="mod">
          <ac:chgData name="Mihai Budiu" userId="3fe408b5c12bb05c" providerId="LiveId" clId="{821ACF7C-4981-448B-8CC1-1091AE13855C}" dt="2025-01-15T23:26:48.523" v="24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821ACF7C-4981-448B-8CC1-1091AE13855C}" dt="2025-01-15T23:31:14.123" v="151" actId="20577"/>
          <ac:spMkLst>
            <pc:docMk/>
            <pc:sldMk cId="359428115" sldId="256"/>
            <ac:spMk id="3" creationId="{8E98FC00-57FC-44CF-92E8-56E4B9431A64}"/>
          </ac:spMkLst>
        </pc:spChg>
        <pc:picChg chg="add mod">
          <ac:chgData name="Mihai Budiu" userId="3fe408b5c12bb05c" providerId="LiveId" clId="{821ACF7C-4981-448B-8CC1-1091AE13855C}" dt="2025-01-15T23:31:11.171" v="141" actId="1076"/>
          <ac:picMkLst>
            <pc:docMk/>
            <pc:sldMk cId="359428115" sldId="256"/>
            <ac:picMk id="10" creationId="{29823930-A3B1-B9A0-BFDC-D4381397B7D5}"/>
          </ac:picMkLst>
        </pc:picChg>
      </pc:sldChg>
      <pc:sldChg chg="modSp add">
        <pc:chgData name="Mihai Budiu" userId="3fe408b5c12bb05c" providerId="LiveId" clId="{821ACF7C-4981-448B-8CC1-1091AE13855C}" dt="2025-01-16T01:03:41.623" v="231" actId="403"/>
        <pc:sldMkLst>
          <pc:docMk/>
          <pc:sldMk cId="1999889817" sldId="268"/>
        </pc:sldMkLst>
        <pc:spChg chg="mod">
          <ac:chgData name="Mihai Budiu" userId="3fe408b5c12bb05c" providerId="LiveId" clId="{821ACF7C-4981-448B-8CC1-1091AE13855C}" dt="2025-01-16T01:03:41.623" v="231" actId="403"/>
          <ac:spMkLst>
            <pc:docMk/>
            <pc:sldMk cId="1999889817" sldId="268"/>
            <ac:spMk id="2" creationId="{ED8F4050-B9AE-4194-91CB-8241B9FF8D76}"/>
          </ac:spMkLst>
        </pc:spChg>
      </pc:sldChg>
      <pc:sldChg chg="addSp delSp modSp add mod addAnim delAnim modAnim">
        <pc:chgData name="Mihai Budiu" userId="3fe408b5c12bb05c" providerId="LiveId" clId="{821ACF7C-4981-448B-8CC1-1091AE13855C}" dt="2025-01-16T01:22:36.444" v="551" actId="20577"/>
        <pc:sldMkLst>
          <pc:docMk/>
          <pc:sldMk cId="2437496774" sldId="382"/>
        </pc:sldMkLst>
      </pc:sldChg>
      <pc:sldChg chg="del">
        <pc:chgData name="Mihai Budiu" userId="3fe408b5c12bb05c" providerId="LiveId" clId="{821ACF7C-4981-448B-8CC1-1091AE13855C}" dt="2025-01-16T00:25:36.298" v="178" actId="47"/>
        <pc:sldMkLst>
          <pc:docMk/>
          <pc:sldMk cId="2562909567" sldId="2147309211"/>
        </pc:sldMkLst>
      </pc:sldChg>
      <pc:sldChg chg="del">
        <pc:chgData name="Mihai Budiu" userId="3fe408b5c12bb05c" providerId="LiveId" clId="{821ACF7C-4981-448B-8CC1-1091AE13855C}" dt="2025-01-16T00:25:36.298" v="178" actId="47"/>
        <pc:sldMkLst>
          <pc:docMk/>
          <pc:sldMk cId="3806167109" sldId="2147309212"/>
        </pc:sldMkLst>
      </pc:sldChg>
      <pc:sldChg chg="del">
        <pc:chgData name="Mihai Budiu" userId="3fe408b5c12bb05c" providerId="LiveId" clId="{821ACF7C-4981-448B-8CC1-1091AE13855C}" dt="2025-01-16T00:25:36.298" v="178" actId="47"/>
        <pc:sldMkLst>
          <pc:docMk/>
          <pc:sldMk cId="838020095" sldId="2147309213"/>
        </pc:sldMkLst>
      </pc:sldChg>
      <pc:sldChg chg="del">
        <pc:chgData name="Mihai Budiu" userId="3fe408b5c12bb05c" providerId="LiveId" clId="{821ACF7C-4981-448B-8CC1-1091AE13855C}" dt="2025-01-16T00:25:36.298" v="178" actId="47"/>
        <pc:sldMkLst>
          <pc:docMk/>
          <pc:sldMk cId="3411139596" sldId="2147309214"/>
        </pc:sldMkLst>
      </pc:sldChg>
      <pc:sldChg chg="ord">
        <pc:chgData name="Mihai Budiu" userId="3fe408b5c12bb05c" providerId="LiveId" clId="{821ACF7C-4981-448B-8CC1-1091AE13855C}" dt="2025-01-16T00:25:20.115" v="177"/>
        <pc:sldMkLst>
          <pc:docMk/>
          <pc:sldMk cId="1022273770" sldId="2147309271"/>
        </pc:sldMkLst>
      </pc:sldChg>
      <pc:sldChg chg="ord">
        <pc:chgData name="Mihai Budiu" userId="3fe408b5c12bb05c" providerId="LiveId" clId="{821ACF7C-4981-448B-8CC1-1091AE13855C}" dt="2025-01-16T00:55:04.096" v="191"/>
        <pc:sldMkLst>
          <pc:docMk/>
          <pc:sldMk cId="1387068674" sldId="2147309289"/>
        </pc:sldMkLst>
      </pc:sldChg>
      <pc:sldChg chg="del ord">
        <pc:chgData name="Mihai Budiu" userId="3fe408b5c12bb05c" providerId="LiveId" clId="{821ACF7C-4981-448B-8CC1-1091AE13855C}" dt="2025-01-16T01:02:07.831" v="211" actId="2696"/>
        <pc:sldMkLst>
          <pc:docMk/>
          <pc:sldMk cId="902034712" sldId="2147309291"/>
        </pc:sldMkLst>
      </pc:sldChg>
      <pc:sldChg chg="add ord">
        <pc:chgData name="Mihai Budiu" userId="3fe408b5c12bb05c" providerId="LiveId" clId="{821ACF7C-4981-448B-8CC1-1091AE13855C}" dt="2025-01-16T01:07:05.690" v="282"/>
        <pc:sldMkLst>
          <pc:docMk/>
          <pc:sldMk cId="3728518485" sldId="2147309291"/>
        </pc:sldMkLst>
      </pc:sldChg>
      <pc:sldChg chg="modSp add mod">
        <pc:chgData name="Mihai Budiu" userId="3fe408b5c12bb05c" providerId="LiveId" clId="{821ACF7C-4981-448B-8CC1-1091AE13855C}" dt="2025-01-16T01:03:34.504" v="226" actId="403"/>
        <pc:sldMkLst>
          <pc:docMk/>
          <pc:sldMk cId="4219523105" sldId="2147309292"/>
        </pc:sldMkLst>
        <pc:spChg chg="mod">
          <ac:chgData name="Mihai Budiu" userId="3fe408b5c12bb05c" providerId="LiveId" clId="{821ACF7C-4981-448B-8CC1-1091AE13855C}" dt="2025-01-16T01:03:34.504" v="226" actId="403"/>
          <ac:spMkLst>
            <pc:docMk/>
            <pc:sldMk cId="4219523105" sldId="2147309292"/>
            <ac:spMk id="2" creationId="{AB287D92-D2E3-4A42-87EA-E8085153DCB4}"/>
          </ac:spMkLst>
        </pc:spChg>
      </pc:sldChg>
      <pc:sldChg chg="ord">
        <pc:chgData name="Mihai Budiu" userId="3fe408b5c12bb05c" providerId="LiveId" clId="{821ACF7C-4981-448B-8CC1-1091AE13855C}" dt="2025-01-16T01:06:27.644" v="280"/>
        <pc:sldMkLst>
          <pc:docMk/>
          <pc:sldMk cId="1399022519" sldId="2147309299"/>
        </pc:sldMkLst>
      </pc:sldChg>
      <pc:sldChg chg="ord">
        <pc:chgData name="Mihai Budiu" userId="3fe408b5c12bb05c" providerId="LiveId" clId="{821ACF7C-4981-448B-8CC1-1091AE13855C}" dt="2025-01-16T00:25:20.115" v="177"/>
        <pc:sldMkLst>
          <pc:docMk/>
          <pc:sldMk cId="2208046232" sldId="2147309307"/>
        </pc:sldMkLst>
      </pc:sldChg>
      <pc:sldChg chg="modSp add mod">
        <pc:chgData name="Mihai Budiu" userId="3fe408b5c12bb05c" providerId="LiveId" clId="{821ACF7C-4981-448B-8CC1-1091AE13855C}" dt="2025-01-16T01:04:20.164" v="275" actId="20577"/>
        <pc:sldMkLst>
          <pc:docMk/>
          <pc:sldMk cId="1303882442" sldId="2147309315"/>
        </pc:sldMkLst>
        <pc:spChg chg="mod">
          <ac:chgData name="Mihai Budiu" userId="3fe408b5c12bb05c" providerId="LiveId" clId="{821ACF7C-4981-448B-8CC1-1091AE13855C}" dt="2025-01-16T01:04:20.164" v="275" actId="20577"/>
          <ac:spMkLst>
            <pc:docMk/>
            <pc:sldMk cId="1303882442" sldId="2147309315"/>
            <ac:spMk id="2" creationId="{CBB1AA57-131B-A6BF-9330-C3AF73173124}"/>
          </ac:spMkLst>
        </pc:spChg>
      </pc:sldChg>
      <pc:sldChg chg="modSp add mod">
        <pc:chgData name="Mihai Budiu" userId="3fe408b5c12bb05c" providerId="LiveId" clId="{821ACF7C-4981-448B-8CC1-1091AE13855C}" dt="2025-01-16T01:04:12.715" v="262" actId="403"/>
        <pc:sldMkLst>
          <pc:docMk/>
          <pc:sldMk cId="2590593559" sldId="2147309317"/>
        </pc:sldMkLst>
        <pc:spChg chg="mod">
          <ac:chgData name="Mihai Budiu" userId="3fe408b5c12bb05c" providerId="LiveId" clId="{821ACF7C-4981-448B-8CC1-1091AE13855C}" dt="2025-01-16T01:04:12.715" v="262" actId="403"/>
          <ac:spMkLst>
            <pc:docMk/>
            <pc:sldMk cId="2590593559" sldId="2147309317"/>
            <ac:spMk id="2" creationId="{BE8E2173-E0F0-F5ED-B16E-C8ACFE01CDA0}"/>
          </ac:spMkLst>
        </pc:spChg>
      </pc:sldChg>
      <pc:sldChg chg="ord">
        <pc:chgData name="Mihai Budiu" userId="3fe408b5c12bb05c" providerId="LiveId" clId="{821ACF7C-4981-448B-8CC1-1091AE13855C}" dt="2025-01-16T01:05:49.476" v="278"/>
        <pc:sldMkLst>
          <pc:docMk/>
          <pc:sldMk cId="2364897043" sldId="2147309326"/>
        </pc:sldMkLst>
      </pc:sldChg>
      <pc:sldChg chg="del">
        <pc:chgData name="Mihai Budiu" userId="3fe408b5c12bb05c" providerId="LiveId" clId="{821ACF7C-4981-448B-8CC1-1091AE13855C}" dt="2025-01-16T00:25:59.431" v="185" actId="47"/>
        <pc:sldMkLst>
          <pc:docMk/>
          <pc:sldMk cId="2045127147" sldId="2147309329"/>
        </pc:sldMkLst>
      </pc:sldChg>
      <pc:sldChg chg="ord">
        <pc:chgData name="Mihai Budiu" userId="3fe408b5c12bb05c" providerId="LiveId" clId="{821ACF7C-4981-448B-8CC1-1091AE13855C}" dt="2025-01-16T00:55:17.984" v="193"/>
        <pc:sldMkLst>
          <pc:docMk/>
          <pc:sldMk cId="3387979520" sldId="2147309336"/>
        </pc:sldMkLst>
      </pc:sldChg>
      <pc:sldChg chg="del">
        <pc:chgData name="Mihai Budiu" userId="3fe408b5c12bb05c" providerId="LiveId" clId="{821ACF7C-4981-448B-8CC1-1091AE13855C}" dt="2025-01-16T00:27:16.071" v="186" actId="47"/>
        <pc:sldMkLst>
          <pc:docMk/>
          <pc:sldMk cId="3674511845" sldId="2147309337"/>
        </pc:sldMkLst>
      </pc:sldChg>
      <pc:sldChg chg="ord">
        <pc:chgData name="Mihai Budiu" userId="3fe408b5c12bb05c" providerId="LiveId" clId="{821ACF7C-4981-448B-8CC1-1091AE13855C}" dt="2025-01-16T01:03:06.176" v="219"/>
        <pc:sldMkLst>
          <pc:docMk/>
          <pc:sldMk cId="3423253584" sldId="2147309338"/>
        </pc:sldMkLst>
      </pc:sldChg>
      <pc:sldChg chg="del">
        <pc:chgData name="Mihai Budiu" userId="3fe408b5c12bb05c" providerId="LiveId" clId="{821ACF7C-4981-448B-8CC1-1091AE13855C}" dt="2025-01-16T00:27:16.071" v="186" actId="47"/>
        <pc:sldMkLst>
          <pc:docMk/>
          <pc:sldMk cId="2263548561" sldId="2147309339"/>
        </pc:sldMkLst>
      </pc:sldChg>
      <pc:sldChg chg="ord">
        <pc:chgData name="Mihai Budiu" userId="3fe408b5c12bb05c" providerId="LiveId" clId="{821ACF7C-4981-448B-8CC1-1091AE13855C}" dt="2025-01-16T00:55:42.475" v="197"/>
        <pc:sldMkLst>
          <pc:docMk/>
          <pc:sldMk cId="1124162765" sldId="2147309340"/>
        </pc:sldMkLst>
      </pc:sldChg>
      <pc:sldChg chg="ord">
        <pc:chgData name="Mihai Budiu" userId="3fe408b5c12bb05c" providerId="LiveId" clId="{821ACF7C-4981-448B-8CC1-1091AE13855C}" dt="2025-01-16T01:03:10.278" v="221"/>
        <pc:sldMkLst>
          <pc:docMk/>
          <pc:sldMk cId="2408472324" sldId="2147309342"/>
        </pc:sldMkLst>
      </pc:sldChg>
      <pc:sldChg chg="del">
        <pc:chgData name="Mihai Budiu" userId="3fe408b5c12bb05c" providerId="LiveId" clId="{821ACF7C-4981-448B-8CC1-1091AE13855C}" dt="2025-01-16T00:24:55.163" v="175" actId="47"/>
        <pc:sldMkLst>
          <pc:docMk/>
          <pc:sldMk cId="4133910261" sldId="2147309343"/>
        </pc:sldMkLst>
      </pc:sldChg>
      <pc:sldChg chg="ord">
        <pc:chgData name="Mihai Budiu" userId="3fe408b5c12bb05c" providerId="LiveId" clId="{821ACF7C-4981-448B-8CC1-1091AE13855C}" dt="2025-01-16T00:59:51.185" v="209"/>
        <pc:sldMkLst>
          <pc:docMk/>
          <pc:sldMk cId="2200016417" sldId="2147309345"/>
        </pc:sldMkLst>
      </pc:sldChg>
      <pc:sldChg chg="ord">
        <pc:chgData name="Mihai Budiu" userId="3fe408b5c12bb05c" providerId="LiveId" clId="{821ACF7C-4981-448B-8CC1-1091AE13855C}" dt="2025-01-16T00:55:17.984" v="193"/>
        <pc:sldMkLst>
          <pc:docMk/>
          <pc:sldMk cId="2170915590" sldId="2147309346"/>
        </pc:sldMkLst>
      </pc:sldChg>
      <pc:sldChg chg="ord">
        <pc:chgData name="Mihai Budiu" userId="3fe408b5c12bb05c" providerId="LiveId" clId="{821ACF7C-4981-448B-8CC1-1091AE13855C}" dt="2025-01-16T00:56:02.819" v="199"/>
        <pc:sldMkLst>
          <pc:docMk/>
          <pc:sldMk cId="1429363205" sldId="2147309347"/>
        </pc:sldMkLst>
      </pc:sldChg>
      <pc:sldChg chg="del">
        <pc:chgData name="Mihai Budiu" userId="3fe408b5c12bb05c" providerId="LiveId" clId="{821ACF7C-4981-448B-8CC1-1091AE13855C}" dt="2025-01-16T00:27:38.293" v="187" actId="47"/>
        <pc:sldMkLst>
          <pc:docMk/>
          <pc:sldMk cId="3815716013" sldId="2147309348"/>
        </pc:sldMkLst>
      </pc:sldChg>
      <pc:sldChg chg="del">
        <pc:chgData name="Mihai Budiu" userId="3fe408b5c12bb05c" providerId="LiveId" clId="{821ACF7C-4981-448B-8CC1-1091AE13855C}" dt="2025-01-16T00:27:38.293" v="187" actId="47"/>
        <pc:sldMkLst>
          <pc:docMk/>
          <pc:sldMk cId="488407623" sldId="2147309349"/>
        </pc:sldMkLst>
      </pc:sldChg>
      <pc:sldChg chg="modSp mod">
        <pc:chgData name="Mihai Budiu" userId="3fe408b5c12bb05c" providerId="LiveId" clId="{821ACF7C-4981-448B-8CC1-1091AE13855C}" dt="2025-01-16T00:24:17.754" v="172" actId="20577"/>
        <pc:sldMkLst>
          <pc:docMk/>
          <pc:sldMk cId="2759084586" sldId="2147309350"/>
        </pc:sldMkLst>
        <pc:spChg chg="mod">
          <ac:chgData name="Mihai Budiu" userId="3fe408b5c12bb05c" providerId="LiveId" clId="{821ACF7C-4981-448B-8CC1-1091AE13855C}" dt="2025-01-16T00:24:17.754" v="172" actId="20577"/>
          <ac:spMkLst>
            <pc:docMk/>
            <pc:sldMk cId="2759084586" sldId="2147309350"/>
            <ac:spMk id="3" creationId="{E1026BEA-C85F-1767-A0C8-7C1BE203E62A}"/>
          </ac:spMkLst>
        </pc:spChg>
      </pc:sldChg>
      <pc:sldChg chg="ord">
        <pc:chgData name="Mihai Budiu" userId="3fe408b5c12bb05c" providerId="LiveId" clId="{821ACF7C-4981-448B-8CC1-1091AE13855C}" dt="2025-01-16T01:03:00.362" v="217"/>
        <pc:sldMkLst>
          <pc:docMk/>
          <pc:sldMk cId="2137954803" sldId="2147309351"/>
        </pc:sldMkLst>
      </pc:sldChg>
      <pc:sldChg chg="del">
        <pc:chgData name="Mihai Budiu" userId="3fe408b5c12bb05c" providerId="LiveId" clId="{821ACF7C-4981-448B-8CC1-1091AE13855C}" dt="2025-01-16T00:27:38.293" v="187" actId="47"/>
        <pc:sldMkLst>
          <pc:docMk/>
          <pc:sldMk cId="2494094688" sldId="2147309352"/>
        </pc:sldMkLst>
      </pc:sldChg>
      <pc:sldChg chg="del">
        <pc:chgData name="Mihai Budiu" userId="3fe408b5c12bb05c" providerId="LiveId" clId="{821ACF7C-4981-448B-8CC1-1091AE13855C}" dt="2025-01-16T00:24:49.916" v="174" actId="47"/>
        <pc:sldMkLst>
          <pc:docMk/>
          <pc:sldMk cId="702312285" sldId="2147309353"/>
        </pc:sldMkLst>
      </pc:sldChg>
      <pc:sldChg chg="modSp new mod">
        <pc:chgData name="Mihai Budiu" userId="3fe408b5c12bb05c" providerId="LiveId" clId="{821ACF7C-4981-448B-8CC1-1091AE13855C}" dt="2025-01-16T01:24:25.958" v="717" actId="15"/>
        <pc:sldMkLst>
          <pc:docMk/>
          <pc:sldMk cId="488384395" sldId="2147309356"/>
        </pc:sldMkLst>
        <pc:spChg chg="mod">
          <ac:chgData name="Mihai Budiu" userId="3fe408b5c12bb05c" providerId="LiveId" clId="{821ACF7C-4981-448B-8CC1-1091AE13855C}" dt="2025-01-16T01:23:01.548" v="586" actId="20577"/>
          <ac:spMkLst>
            <pc:docMk/>
            <pc:sldMk cId="488384395" sldId="2147309356"/>
            <ac:spMk id="2" creationId="{09ED98D3-6F2D-5794-475E-5ABDA500CD31}"/>
          </ac:spMkLst>
        </pc:spChg>
        <pc:spChg chg="mod">
          <ac:chgData name="Mihai Budiu" userId="3fe408b5c12bb05c" providerId="LiveId" clId="{821ACF7C-4981-448B-8CC1-1091AE13855C}" dt="2025-01-16T01:24:25.958" v="717" actId="15"/>
          <ac:spMkLst>
            <pc:docMk/>
            <pc:sldMk cId="488384395" sldId="2147309356"/>
            <ac:spMk id="3" creationId="{4693A2BA-BD3A-4037-27AE-CD39BC90C1DE}"/>
          </ac:spMkLst>
        </pc:spChg>
      </pc:sldChg>
      <pc:sldChg chg="add del">
        <pc:chgData name="Mihai Budiu" userId="3fe408b5c12bb05c" providerId="LiveId" clId="{821ACF7C-4981-448B-8CC1-1091AE13855C}" dt="2025-01-16T01:04:34.314" v="276" actId="47"/>
        <pc:sldMkLst>
          <pc:docMk/>
          <pc:sldMk cId="1325495323" sldId="2147309356"/>
        </pc:sldMkLst>
      </pc:sldChg>
      <pc:sldChg chg="del">
        <pc:chgData name="Mihai Budiu" userId="3fe408b5c12bb05c" providerId="LiveId" clId="{821ACF7C-4981-448B-8CC1-1091AE13855C}" dt="2025-01-16T00:24:48.038" v="173" actId="47"/>
        <pc:sldMkLst>
          <pc:docMk/>
          <pc:sldMk cId="3072048087" sldId="2147309356"/>
        </pc:sldMkLst>
      </pc:sldChg>
    </pc:docChg>
  </pc:docChgLst>
  <pc:docChgLst>
    <pc:chgData name="Mihai Budiu" userId="3fe408b5c12bb05c" providerId="LiveId" clId="{FDD0DA85-A19B-41B4-9FF9-8F5DBF28CF8D}"/>
    <pc:docChg chg="undo custSel addSld delSld modSld sldOrd modSection">
      <pc:chgData name="Mihai Budiu" userId="3fe408b5c12bb05c" providerId="LiveId" clId="{FDD0DA85-A19B-41B4-9FF9-8F5DBF28CF8D}" dt="2025-02-20T19:56:13.963" v="8370" actId="20577"/>
      <pc:docMkLst>
        <pc:docMk/>
      </pc:docMkLst>
      <pc:sldChg chg="addSp delSp modSp mod">
        <pc:chgData name="Mihai Budiu" userId="3fe408b5c12bb05c" providerId="LiveId" clId="{FDD0DA85-A19B-41B4-9FF9-8F5DBF28CF8D}" dt="2025-02-19T17:42:09.380" v="6269" actId="1035"/>
        <pc:sldMkLst>
          <pc:docMk/>
          <pc:sldMk cId="359428115" sldId="256"/>
        </pc:sldMkLst>
        <pc:spChg chg="add del">
          <ac:chgData name="Mihai Budiu" userId="3fe408b5c12bb05c" providerId="LiveId" clId="{FDD0DA85-A19B-41B4-9FF9-8F5DBF28CF8D}" dt="2025-02-19T17:24:43.447" v="6256" actId="22"/>
          <ac:spMkLst>
            <pc:docMk/>
            <pc:sldMk cId="359428115" sldId="256"/>
            <ac:spMk id="5" creationId="{F2287DE4-6B99-D96A-CDA6-3FA9AD85A25F}"/>
          </ac:spMkLst>
        </pc:spChg>
        <pc:picChg chg="add mod">
          <ac:chgData name="Mihai Budiu" userId="3fe408b5c12bb05c" providerId="LiveId" clId="{FDD0DA85-A19B-41B4-9FF9-8F5DBF28CF8D}" dt="2025-02-19T17:42:09.380" v="6269" actId="1035"/>
          <ac:picMkLst>
            <pc:docMk/>
            <pc:sldMk cId="359428115" sldId="256"/>
            <ac:picMk id="7" creationId="{2DB61D1D-457D-52AA-4A89-9D638CD1BB80}"/>
          </ac:picMkLst>
        </pc:picChg>
        <pc:picChg chg="del">
          <ac:chgData name="Mihai Budiu" userId="3fe408b5c12bb05c" providerId="LiveId" clId="{FDD0DA85-A19B-41B4-9FF9-8F5DBF28CF8D}" dt="2025-02-19T17:25:11.815" v="6260" actId="478"/>
          <ac:picMkLst>
            <pc:docMk/>
            <pc:sldMk cId="359428115" sldId="256"/>
            <ac:picMk id="9" creationId="{EA130E19-3463-1094-B711-94A21C9FC819}"/>
          </ac:picMkLst>
        </pc:picChg>
      </pc:sldChg>
      <pc:sldChg chg="addSp delSp modSp mod ord delAnim modAnim">
        <pc:chgData name="Mihai Budiu" userId="3fe408b5c12bb05c" providerId="LiveId" clId="{FDD0DA85-A19B-41B4-9FF9-8F5DBF28CF8D}" dt="2025-02-19T19:34:53.562" v="7962" actId="207"/>
        <pc:sldMkLst>
          <pc:docMk/>
          <pc:sldMk cId="1999889817" sldId="268"/>
        </pc:sldMkLst>
        <pc:spChg chg="del mod">
          <ac:chgData name="Mihai Budiu" userId="3fe408b5c12bb05c" providerId="LiveId" clId="{FDD0DA85-A19B-41B4-9FF9-8F5DBF28CF8D}" dt="2025-02-19T19:21:59.742" v="7810" actId="478"/>
          <ac:spMkLst>
            <pc:docMk/>
            <pc:sldMk cId="1999889817" sldId="268"/>
            <ac:spMk id="11" creationId="{AEA72F69-D154-23B6-6D54-E1DD922E4EB9}"/>
          </ac:spMkLst>
        </pc:spChg>
        <pc:spChg chg="del mod">
          <ac:chgData name="Mihai Budiu" userId="3fe408b5c12bb05c" providerId="LiveId" clId="{FDD0DA85-A19B-41B4-9FF9-8F5DBF28CF8D}" dt="2025-02-19T19:21:59.742" v="7810" actId="478"/>
          <ac:spMkLst>
            <pc:docMk/>
            <pc:sldMk cId="1999889817" sldId="268"/>
            <ac:spMk id="12" creationId="{58595881-CD4A-A18E-A1C5-11A6468DF8E8}"/>
          </ac:spMkLst>
        </pc:spChg>
        <pc:spChg chg="add mod">
          <ac:chgData name="Mihai Budiu" userId="3fe408b5c12bb05c" providerId="LiveId" clId="{FDD0DA85-A19B-41B4-9FF9-8F5DBF28CF8D}" dt="2025-02-19T19:22:04.381" v="7811" actId="1076"/>
          <ac:spMkLst>
            <pc:docMk/>
            <pc:sldMk cId="1999889817" sldId="268"/>
            <ac:spMk id="14" creationId="{85B69E32-06EE-733B-2ED4-C2A2E2E74AD9}"/>
          </ac:spMkLst>
        </pc:spChg>
        <pc:spChg chg="add mod">
          <ac:chgData name="Mihai Budiu" userId="3fe408b5c12bb05c" providerId="LiveId" clId="{FDD0DA85-A19B-41B4-9FF9-8F5DBF28CF8D}" dt="2025-02-19T19:34:53.562" v="7962" actId="207"/>
          <ac:spMkLst>
            <pc:docMk/>
            <pc:sldMk cId="1999889817" sldId="268"/>
            <ac:spMk id="18" creationId="{AED54D39-7289-F49B-5C5C-9CE9185999D0}"/>
          </ac:spMkLst>
        </pc:spChg>
        <pc:spChg chg="del mod">
          <ac:chgData name="Mihai Budiu" userId="3fe408b5c12bb05c" providerId="LiveId" clId="{FDD0DA85-A19B-41B4-9FF9-8F5DBF28CF8D}" dt="2025-02-19T19:21:59.742" v="7810" actId="478"/>
          <ac:spMkLst>
            <pc:docMk/>
            <pc:sldMk cId="1999889817" sldId="268"/>
            <ac:spMk id="28" creationId="{306221EA-7B48-4566-87C4-79E350B35317}"/>
          </ac:spMkLst>
        </pc:spChg>
        <pc:spChg chg="add mod">
          <ac:chgData name="Mihai Budiu" userId="3fe408b5c12bb05c" providerId="LiveId" clId="{FDD0DA85-A19B-41B4-9FF9-8F5DBF28CF8D}" dt="2025-02-19T19:22:04.381" v="7811" actId="1076"/>
          <ac:spMkLst>
            <pc:docMk/>
            <pc:sldMk cId="1999889817" sldId="268"/>
            <ac:spMk id="60" creationId="{452DCD7B-174D-3B1E-7EA2-084F70C3EF88}"/>
          </ac:spMkLst>
        </pc:spChg>
        <pc:spChg chg="add mod">
          <ac:chgData name="Mihai Budiu" userId="3fe408b5c12bb05c" providerId="LiveId" clId="{FDD0DA85-A19B-41B4-9FF9-8F5DBF28CF8D}" dt="2025-02-19T19:22:04.381" v="7811" actId="1076"/>
          <ac:spMkLst>
            <pc:docMk/>
            <pc:sldMk cId="1999889817" sldId="268"/>
            <ac:spMk id="74" creationId="{65E2F10F-09AE-2665-F6C9-C6E3C21B90A7}"/>
          </ac:spMkLst>
        </pc:spChg>
        <pc:spChg chg="add mod">
          <ac:chgData name="Mihai Budiu" userId="3fe408b5c12bb05c" providerId="LiveId" clId="{FDD0DA85-A19B-41B4-9FF9-8F5DBF28CF8D}" dt="2025-02-19T19:22:04.381" v="7811" actId="1076"/>
          <ac:spMkLst>
            <pc:docMk/>
            <pc:sldMk cId="1999889817" sldId="268"/>
            <ac:spMk id="75" creationId="{0FD8CD4E-C918-11A9-F11B-FA866552223F}"/>
          </ac:spMkLst>
        </pc:spChg>
        <pc:spChg chg="add mod">
          <ac:chgData name="Mihai Budiu" userId="3fe408b5c12bb05c" providerId="LiveId" clId="{FDD0DA85-A19B-41B4-9FF9-8F5DBF28CF8D}" dt="2025-02-19T19:22:04.381" v="7811" actId="1076"/>
          <ac:spMkLst>
            <pc:docMk/>
            <pc:sldMk cId="1999889817" sldId="268"/>
            <ac:spMk id="76" creationId="{8D84B9F4-D363-A646-368A-2B017696712F}"/>
          </ac:spMkLst>
        </pc:spChg>
        <pc:spChg chg="add mod">
          <ac:chgData name="Mihai Budiu" userId="3fe408b5c12bb05c" providerId="LiveId" clId="{FDD0DA85-A19B-41B4-9FF9-8F5DBF28CF8D}" dt="2025-02-19T19:22:04.381" v="7811" actId="1076"/>
          <ac:spMkLst>
            <pc:docMk/>
            <pc:sldMk cId="1999889817" sldId="268"/>
            <ac:spMk id="78" creationId="{DAFB7BFF-6073-3FA6-407D-66C73D4F7C52}"/>
          </ac:spMkLst>
        </pc:spChg>
        <pc:grpChg chg="del mod">
          <ac:chgData name="Mihai Budiu" userId="3fe408b5c12bb05c" providerId="LiveId" clId="{FDD0DA85-A19B-41B4-9FF9-8F5DBF28CF8D}" dt="2025-02-19T19:21:59.742" v="7810" actId="478"/>
          <ac:grpSpMkLst>
            <pc:docMk/>
            <pc:sldMk cId="1999889817" sldId="268"/>
            <ac:grpSpMk id="61" creationId="{C77148E5-BFF8-C681-FEBD-83A68BA50227}"/>
          </ac:grpSpMkLst>
        </pc:grpChg>
        <pc:grpChg chg="del mod">
          <ac:chgData name="Mihai Budiu" userId="3fe408b5c12bb05c" providerId="LiveId" clId="{FDD0DA85-A19B-41B4-9FF9-8F5DBF28CF8D}" dt="2025-02-19T19:21:59.742" v="7810" actId="478"/>
          <ac:grpSpMkLst>
            <pc:docMk/>
            <pc:sldMk cId="1999889817" sldId="268"/>
            <ac:grpSpMk id="67" creationId="{95BA51BB-5BDA-F271-C0BA-ADE188F0F64B}"/>
          </ac:grpSpMkLst>
        </pc:grpChg>
        <pc:cxnChg chg="add mod">
          <ac:chgData name="Mihai Budiu" userId="3fe408b5c12bb05c" providerId="LiveId" clId="{FDD0DA85-A19B-41B4-9FF9-8F5DBF28CF8D}" dt="2025-02-07T01:07:45.122" v="2254" actId="14100"/>
          <ac:cxnSpMkLst>
            <pc:docMk/>
            <pc:sldMk cId="1999889817" sldId="268"/>
            <ac:cxnSpMk id="16" creationId="{826CBBE5-F754-EFAE-00F1-1308A6A812C5}"/>
          </ac:cxnSpMkLst>
        </pc:cxnChg>
        <pc:cxnChg chg="add mod">
          <ac:chgData name="Mihai Budiu" userId="3fe408b5c12bb05c" providerId="LiveId" clId="{FDD0DA85-A19B-41B4-9FF9-8F5DBF28CF8D}" dt="2025-02-13T17:46:53.683" v="4727" actId="14100"/>
          <ac:cxnSpMkLst>
            <pc:docMk/>
            <pc:sldMk cId="1999889817" sldId="268"/>
            <ac:cxnSpMk id="17" creationId="{6833C797-DF5E-664E-0CE2-28E80909ADF7}"/>
          </ac:cxnSpMkLst>
        </pc:cxnChg>
        <pc:cxnChg chg="add mod">
          <ac:chgData name="Mihai Budiu" userId="3fe408b5c12bb05c" providerId="LiveId" clId="{FDD0DA85-A19B-41B4-9FF9-8F5DBF28CF8D}" dt="2025-02-07T01:10:29.258" v="2293" actId="1076"/>
          <ac:cxnSpMkLst>
            <pc:docMk/>
            <pc:sldMk cId="1999889817" sldId="268"/>
            <ac:cxnSpMk id="19" creationId="{96531957-2F85-A838-F1C6-00C4B59CC1A3}"/>
          </ac:cxnSpMkLst>
        </pc:cxnChg>
        <pc:cxnChg chg="add mod">
          <ac:chgData name="Mihai Budiu" userId="3fe408b5c12bb05c" providerId="LiveId" clId="{FDD0DA85-A19B-41B4-9FF9-8F5DBF28CF8D}" dt="2025-02-19T19:22:04.381" v="7811" actId="1076"/>
          <ac:cxnSpMkLst>
            <pc:docMk/>
            <pc:sldMk cId="1999889817" sldId="268"/>
            <ac:cxnSpMk id="20" creationId="{53BDE76C-74CF-CA28-CF40-BFAB2DCE83E6}"/>
          </ac:cxnSpMkLst>
        </pc:cxnChg>
        <pc:cxnChg chg="add mod">
          <ac:chgData name="Mihai Budiu" userId="3fe408b5c12bb05c" providerId="LiveId" clId="{FDD0DA85-A19B-41B4-9FF9-8F5DBF28CF8D}" dt="2025-02-07T01:07:45.122" v="2254" actId="14100"/>
          <ac:cxnSpMkLst>
            <pc:docMk/>
            <pc:sldMk cId="1999889817" sldId="268"/>
            <ac:cxnSpMk id="23" creationId="{2604884C-223F-6409-EA3D-681A1D7DE23B}"/>
          </ac:cxnSpMkLst>
        </pc:cxnChg>
        <pc:cxnChg chg="del mod">
          <ac:chgData name="Mihai Budiu" userId="3fe408b5c12bb05c" providerId="LiveId" clId="{FDD0DA85-A19B-41B4-9FF9-8F5DBF28CF8D}" dt="2025-02-19T19:21:59.742" v="7810" actId="478"/>
          <ac:cxnSpMkLst>
            <pc:docMk/>
            <pc:sldMk cId="1999889817" sldId="268"/>
            <ac:cxnSpMk id="29" creationId="{AAC64AF8-0D30-A8D1-0B17-A50885DCCE72}"/>
          </ac:cxnSpMkLst>
        </pc:cxnChg>
        <pc:cxnChg chg="del mod">
          <ac:chgData name="Mihai Budiu" userId="3fe408b5c12bb05c" providerId="LiveId" clId="{FDD0DA85-A19B-41B4-9FF9-8F5DBF28CF8D}" dt="2025-02-19T19:21:59.742" v="7810" actId="478"/>
          <ac:cxnSpMkLst>
            <pc:docMk/>
            <pc:sldMk cId="1999889817" sldId="268"/>
            <ac:cxnSpMk id="30" creationId="{9E3EB6A0-5872-E06D-D67E-D0F610D48C6D}"/>
          </ac:cxnSpMkLst>
        </pc:cxnChg>
        <pc:cxnChg chg="del mod">
          <ac:chgData name="Mihai Budiu" userId="3fe408b5c12bb05c" providerId="LiveId" clId="{FDD0DA85-A19B-41B4-9FF9-8F5DBF28CF8D}" dt="2025-02-19T19:21:59.742" v="7810" actId="478"/>
          <ac:cxnSpMkLst>
            <pc:docMk/>
            <pc:sldMk cId="1999889817" sldId="268"/>
            <ac:cxnSpMk id="43" creationId="{9135A3A7-FD2B-76D4-5D1C-B1B25F59F94A}"/>
          </ac:cxnSpMkLst>
        </pc:cxnChg>
        <pc:cxnChg chg="del mod">
          <ac:chgData name="Mihai Budiu" userId="3fe408b5c12bb05c" providerId="LiveId" clId="{FDD0DA85-A19B-41B4-9FF9-8F5DBF28CF8D}" dt="2025-02-19T19:21:59.742" v="7810" actId="478"/>
          <ac:cxnSpMkLst>
            <pc:docMk/>
            <pc:sldMk cId="1999889817" sldId="268"/>
            <ac:cxnSpMk id="44" creationId="{9BEEA403-B886-D91E-7DE2-29E64A60B534}"/>
          </ac:cxnSpMkLst>
        </pc:cxnChg>
        <pc:cxnChg chg="add mod">
          <ac:chgData name="Mihai Budiu" userId="3fe408b5c12bb05c" providerId="LiveId" clId="{FDD0DA85-A19B-41B4-9FF9-8F5DBF28CF8D}" dt="2025-02-07T01:08:26.693" v="2265" actId="1076"/>
          <ac:cxnSpMkLst>
            <pc:docMk/>
            <pc:sldMk cId="1999889817" sldId="268"/>
            <ac:cxnSpMk id="52" creationId="{4C4B2D33-A6D1-172C-E765-B4DE7087B9DB}"/>
          </ac:cxnSpMkLst>
        </pc:cxnChg>
        <pc:cxnChg chg="add mod">
          <ac:chgData name="Mihai Budiu" userId="3fe408b5c12bb05c" providerId="LiveId" clId="{FDD0DA85-A19B-41B4-9FF9-8F5DBF28CF8D}" dt="2025-02-19T19:22:04.381" v="7811" actId="1076"/>
          <ac:cxnSpMkLst>
            <pc:docMk/>
            <pc:sldMk cId="1999889817" sldId="268"/>
            <ac:cxnSpMk id="57" creationId="{2792E940-EEB4-C8FA-0725-F4AA285834A7}"/>
          </ac:cxnSpMkLst>
        </pc:cxnChg>
        <pc:cxnChg chg="add mod">
          <ac:chgData name="Mihai Budiu" userId="3fe408b5c12bb05c" providerId="LiveId" clId="{FDD0DA85-A19B-41B4-9FF9-8F5DBF28CF8D}" dt="2025-02-19T19:22:04.381" v="7811" actId="1076"/>
          <ac:cxnSpMkLst>
            <pc:docMk/>
            <pc:sldMk cId="1999889817" sldId="268"/>
            <ac:cxnSpMk id="58" creationId="{8889555F-7D1C-6437-E0E6-D7EAD324172D}"/>
          </ac:cxnSpMkLst>
        </pc:cxnChg>
      </pc:sldChg>
      <pc:sldChg chg="modSp add mod">
        <pc:chgData name="Mihai Budiu" userId="3fe408b5c12bb05c" providerId="LiveId" clId="{FDD0DA85-A19B-41B4-9FF9-8F5DBF28CF8D}" dt="2025-02-03T19:56:12.325" v="29" actId="403"/>
        <pc:sldMkLst>
          <pc:docMk/>
          <pc:sldMk cId="3255860693" sldId="281"/>
        </pc:sldMkLst>
        <pc:spChg chg="mod">
          <ac:chgData name="Mihai Budiu" userId="3fe408b5c12bb05c" providerId="LiveId" clId="{FDD0DA85-A19B-41B4-9FF9-8F5DBF28CF8D}" dt="2025-02-03T19:56:12.325" v="29" actId="403"/>
          <ac:spMkLst>
            <pc:docMk/>
            <pc:sldMk cId="3255860693" sldId="281"/>
            <ac:spMk id="2" creationId="{F1898CFE-5F54-4344-84A9-762F814420BD}"/>
          </ac:spMkLst>
        </pc:spChg>
      </pc:sldChg>
      <pc:sldChg chg="del ord">
        <pc:chgData name="Mihai Budiu" userId="3fe408b5c12bb05c" providerId="LiveId" clId="{FDD0DA85-A19B-41B4-9FF9-8F5DBF28CF8D}" dt="2025-02-14T22:26:12.727" v="6254" actId="47"/>
        <pc:sldMkLst>
          <pc:docMk/>
          <pc:sldMk cId="2437496774" sldId="382"/>
        </pc:sldMkLst>
      </pc:sldChg>
      <pc:sldChg chg="del">
        <pc:chgData name="Mihai Budiu" userId="3fe408b5c12bb05c" providerId="LiveId" clId="{FDD0DA85-A19B-41B4-9FF9-8F5DBF28CF8D}" dt="2025-02-03T19:37:42.959" v="1" actId="47"/>
        <pc:sldMkLst>
          <pc:docMk/>
          <pc:sldMk cId="1022273770" sldId="2147309271"/>
        </pc:sldMkLst>
      </pc:sldChg>
      <pc:sldChg chg="ord">
        <pc:chgData name="Mihai Budiu" userId="3fe408b5c12bb05c" providerId="LiveId" clId="{FDD0DA85-A19B-41B4-9FF9-8F5DBF28CF8D}" dt="2025-02-07T00:13:20.065" v="805"/>
        <pc:sldMkLst>
          <pc:docMk/>
          <pc:sldMk cId="977280246" sldId="2147309288"/>
        </pc:sldMkLst>
      </pc:sldChg>
      <pc:sldChg chg="del">
        <pc:chgData name="Mihai Budiu" userId="3fe408b5c12bb05c" providerId="LiveId" clId="{FDD0DA85-A19B-41B4-9FF9-8F5DBF28CF8D}" dt="2025-02-14T22:25:41.157" v="6251" actId="47"/>
        <pc:sldMkLst>
          <pc:docMk/>
          <pc:sldMk cId="1387068674" sldId="2147309289"/>
        </pc:sldMkLst>
      </pc:sldChg>
      <pc:sldChg chg="addSp delSp modSp mod ord">
        <pc:chgData name="Mihai Budiu" userId="3fe408b5c12bb05c" providerId="LiveId" clId="{FDD0DA85-A19B-41B4-9FF9-8F5DBF28CF8D}" dt="2025-02-06T22:50:53.720" v="789" actId="14100"/>
        <pc:sldMkLst>
          <pc:docMk/>
          <pc:sldMk cId="3728518485" sldId="2147309291"/>
        </pc:sldMkLst>
        <pc:spChg chg="mod">
          <ac:chgData name="Mihai Budiu" userId="3fe408b5c12bb05c" providerId="LiveId" clId="{FDD0DA85-A19B-41B4-9FF9-8F5DBF28CF8D}" dt="2025-02-06T22:50:53.720" v="789" actId="14100"/>
          <ac:spMkLst>
            <pc:docMk/>
            <pc:sldMk cId="3728518485" sldId="2147309291"/>
            <ac:spMk id="2" creationId="{4CBD7276-D14A-4D34-A879-77D79FC7414A}"/>
          </ac:spMkLst>
        </pc:spChg>
        <pc:spChg chg="mod">
          <ac:chgData name="Mihai Budiu" userId="3fe408b5c12bb05c" providerId="LiveId" clId="{FDD0DA85-A19B-41B4-9FF9-8F5DBF28CF8D}" dt="2025-02-06T22:47:08.492" v="693" actId="20577"/>
          <ac:spMkLst>
            <pc:docMk/>
            <pc:sldMk cId="3728518485" sldId="2147309291"/>
            <ac:spMk id="16" creationId="{9868D5ED-0751-B18C-BEFD-A36539F80879}"/>
          </ac:spMkLst>
        </pc:spChg>
        <pc:cxnChg chg="add mod">
          <ac:chgData name="Mihai Budiu" userId="3fe408b5c12bb05c" providerId="LiveId" clId="{FDD0DA85-A19B-41B4-9FF9-8F5DBF28CF8D}" dt="2025-02-06T22:47:26.626" v="695" actId="1582"/>
          <ac:cxnSpMkLst>
            <pc:docMk/>
            <pc:sldMk cId="3728518485" sldId="2147309291"/>
            <ac:cxnSpMk id="7" creationId="{FC260953-A5CD-0A7E-5D2C-662624A9275D}"/>
          </ac:cxnSpMkLst>
        </pc:cxnChg>
        <pc:cxnChg chg="add mod">
          <ac:chgData name="Mihai Budiu" userId="3fe408b5c12bb05c" providerId="LiveId" clId="{FDD0DA85-A19B-41B4-9FF9-8F5DBF28CF8D}" dt="2025-02-06T22:47:37.330" v="698" actId="14100"/>
          <ac:cxnSpMkLst>
            <pc:docMk/>
            <pc:sldMk cId="3728518485" sldId="2147309291"/>
            <ac:cxnSpMk id="10" creationId="{A0963963-9B18-F155-50F9-8E55793F325D}"/>
          </ac:cxnSpMkLst>
        </pc:cxnChg>
      </pc:sldChg>
      <pc:sldChg chg="addSp delSp modSp mod">
        <pc:chgData name="Mihai Budiu" userId="3fe408b5c12bb05c" providerId="LiveId" clId="{FDD0DA85-A19B-41B4-9FF9-8F5DBF28CF8D}" dt="2025-02-19T20:19:56.477" v="8254" actId="14100"/>
        <pc:sldMkLst>
          <pc:docMk/>
          <pc:sldMk cId="4219523105" sldId="2147309292"/>
        </pc:sldMkLst>
        <pc:spChg chg="mod">
          <ac:chgData name="Mihai Budiu" userId="3fe408b5c12bb05c" providerId="LiveId" clId="{FDD0DA85-A19B-41B4-9FF9-8F5DBF28CF8D}" dt="2025-02-07T01:03:52.868" v="2197" actId="20577"/>
          <ac:spMkLst>
            <pc:docMk/>
            <pc:sldMk cId="4219523105" sldId="2147309292"/>
            <ac:spMk id="2" creationId="{AB287D92-D2E3-4A42-87EA-E8085153DCB4}"/>
          </ac:spMkLst>
        </pc:spChg>
        <pc:spChg chg="mod">
          <ac:chgData name="Mihai Budiu" userId="3fe408b5c12bb05c" providerId="LiveId" clId="{FDD0DA85-A19B-41B4-9FF9-8F5DBF28CF8D}" dt="2025-02-19T20:19:56.477" v="8254" actId="14100"/>
          <ac:spMkLst>
            <pc:docMk/>
            <pc:sldMk cId="4219523105" sldId="2147309292"/>
            <ac:spMk id="3" creationId="{5F09702C-78C2-4FAC-A417-9403F2C8411E}"/>
          </ac:spMkLst>
        </pc:spChg>
        <pc:spChg chg="add mod">
          <ac:chgData name="Mihai Budiu" userId="3fe408b5c12bb05c" providerId="LiveId" clId="{FDD0DA85-A19B-41B4-9FF9-8F5DBF28CF8D}" dt="2025-02-19T20:18:34.519" v="8234" actId="1076"/>
          <ac:spMkLst>
            <pc:docMk/>
            <pc:sldMk cId="4219523105" sldId="2147309292"/>
            <ac:spMk id="5" creationId="{5765F2DB-01DE-4EC1-6268-196BECA731D9}"/>
          </ac:spMkLst>
        </pc:spChg>
        <pc:spChg chg="add del mod">
          <ac:chgData name="Mihai Budiu" userId="3fe408b5c12bb05c" providerId="LiveId" clId="{FDD0DA85-A19B-41B4-9FF9-8F5DBF28CF8D}" dt="2025-02-19T20:18:46.107" v="8237" actId="478"/>
          <ac:spMkLst>
            <pc:docMk/>
            <pc:sldMk cId="4219523105" sldId="2147309292"/>
            <ac:spMk id="7" creationId="{367ED82B-9FFF-F1AC-90B1-978CC9CAD336}"/>
          </ac:spMkLst>
        </pc:spChg>
        <pc:spChg chg="mod">
          <ac:chgData name="Mihai Budiu" userId="3fe408b5c12bb05c" providerId="LiveId" clId="{FDD0DA85-A19B-41B4-9FF9-8F5DBF28CF8D}" dt="2025-02-19T20:18:57.651" v="8238"/>
          <ac:spMkLst>
            <pc:docMk/>
            <pc:sldMk cId="4219523105" sldId="2147309292"/>
            <ac:spMk id="10" creationId="{491E6F59-7FE0-1D43-DC45-7AB000D10DB0}"/>
          </ac:spMkLst>
        </pc:spChg>
        <pc:spChg chg="mod">
          <ac:chgData name="Mihai Budiu" userId="3fe408b5c12bb05c" providerId="LiveId" clId="{FDD0DA85-A19B-41B4-9FF9-8F5DBF28CF8D}" dt="2025-02-19T20:18:57.651" v="8238"/>
          <ac:spMkLst>
            <pc:docMk/>
            <pc:sldMk cId="4219523105" sldId="2147309292"/>
            <ac:spMk id="11" creationId="{6D4C0E3E-AB9E-F8B8-877F-041627196D4D}"/>
          </ac:spMkLst>
        </pc:spChg>
        <pc:spChg chg="mod">
          <ac:chgData name="Mihai Budiu" userId="3fe408b5c12bb05c" providerId="LiveId" clId="{FDD0DA85-A19B-41B4-9FF9-8F5DBF28CF8D}" dt="2025-02-19T20:18:57.651" v="8238"/>
          <ac:spMkLst>
            <pc:docMk/>
            <pc:sldMk cId="4219523105" sldId="2147309292"/>
            <ac:spMk id="12" creationId="{746035B2-D833-7766-8B83-BE2F6FF62098}"/>
          </ac:spMkLst>
        </pc:spChg>
        <pc:spChg chg="mod">
          <ac:chgData name="Mihai Budiu" userId="3fe408b5c12bb05c" providerId="LiveId" clId="{FDD0DA85-A19B-41B4-9FF9-8F5DBF28CF8D}" dt="2025-02-19T20:18:57.651" v="8238"/>
          <ac:spMkLst>
            <pc:docMk/>
            <pc:sldMk cId="4219523105" sldId="2147309292"/>
            <ac:spMk id="13" creationId="{8FEBF640-F4CF-446B-3388-CFAEB1A1D661}"/>
          </ac:spMkLst>
        </pc:spChg>
        <pc:spChg chg="mod">
          <ac:chgData name="Mihai Budiu" userId="3fe408b5c12bb05c" providerId="LiveId" clId="{FDD0DA85-A19B-41B4-9FF9-8F5DBF28CF8D}" dt="2025-02-19T20:19:08.967" v="8243"/>
          <ac:spMkLst>
            <pc:docMk/>
            <pc:sldMk cId="4219523105" sldId="2147309292"/>
            <ac:spMk id="18" creationId="{5CD96ED7-F44B-6017-63F5-8954F7707B80}"/>
          </ac:spMkLst>
        </pc:spChg>
        <pc:spChg chg="mod">
          <ac:chgData name="Mihai Budiu" userId="3fe408b5c12bb05c" providerId="LiveId" clId="{FDD0DA85-A19B-41B4-9FF9-8F5DBF28CF8D}" dt="2025-02-19T20:19:08.967" v="8243"/>
          <ac:spMkLst>
            <pc:docMk/>
            <pc:sldMk cId="4219523105" sldId="2147309292"/>
            <ac:spMk id="19" creationId="{74A43B2E-0B50-A30E-E0C0-19A6B4792822}"/>
          </ac:spMkLst>
        </pc:spChg>
        <pc:spChg chg="mod">
          <ac:chgData name="Mihai Budiu" userId="3fe408b5c12bb05c" providerId="LiveId" clId="{FDD0DA85-A19B-41B4-9FF9-8F5DBF28CF8D}" dt="2025-02-19T20:19:08.967" v="8243"/>
          <ac:spMkLst>
            <pc:docMk/>
            <pc:sldMk cId="4219523105" sldId="2147309292"/>
            <ac:spMk id="20" creationId="{8D3B0BEF-21B0-5F84-E0E0-A6D6CF72EBDE}"/>
          </ac:spMkLst>
        </pc:spChg>
        <pc:spChg chg="mod">
          <ac:chgData name="Mihai Budiu" userId="3fe408b5c12bb05c" providerId="LiveId" clId="{FDD0DA85-A19B-41B4-9FF9-8F5DBF28CF8D}" dt="2025-02-19T20:19:08.967" v="8243"/>
          <ac:spMkLst>
            <pc:docMk/>
            <pc:sldMk cId="4219523105" sldId="2147309292"/>
            <ac:spMk id="21" creationId="{6CA9B78B-C81A-8D74-5F17-A2008DFB1192}"/>
          </ac:spMkLst>
        </pc:spChg>
        <pc:spChg chg="add mod">
          <ac:chgData name="Mihai Budiu" userId="3fe408b5c12bb05c" providerId="LiveId" clId="{FDD0DA85-A19B-41B4-9FF9-8F5DBF28CF8D}" dt="2025-02-19T20:19:33.133" v="8248" actId="1076"/>
          <ac:spMkLst>
            <pc:docMk/>
            <pc:sldMk cId="4219523105" sldId="2147309292"/>
            <ac:spMk id="22" creationId="{4CB4F9B2-7C8C-5E1A-A5C6-6399A9181778}"/>
          </ac:spMkLst>
        </pc:spChg>
        <pc:grpChg chg="add mod">
          <ac:chgData name="Mihai Budiu" userId="3fe408b5c12bb05c" providerId="LiveId" clId="{FDD0DA85-A19B-41B4-9FF9-8F5DBF28CF8D}" dt="2025-02-19T20:19:07.087" v="8242" actId="14100"/>
          <ac:grpSpMkLst>
            <pc:docMk/>
            <pc:sldMk cId="4219523105" sldId="2147309292"/>
            <ac:grpSpMk id="9" creationId="{3F4D6A24-FF56-03E6-2F80-F887E1C212FB}"/>
          </ac:grpSpMkLst>
        </pc:grpChg>
        <pc:grpChg chg="add mod">
          <ac:chgData name="Mihai Budiu" userId="3fe408b5c12bb05c" providerId="LiveId" clId="{FDD0DA85-A19B-41B4-9FF9-8F5DBF28CF8D}" dt="2025-02-19T20:19:33.133" v="8248" actId="1076"/>
          <ac:grpSpMkLst>
            <pc:docMk/>
            <pc:sldMk cId="4219523105" sldId="2147309292"/>
            <ac:grpSpMk id="17" creationId="{997FCBE8-C772-1CBC-1F23-53DB012658FB}"/>
          </ac:grpSpMkLst>
        </pc:grpChg>
        <pc:picChg chg="del">
          <ac:chgData name="Mihai Budiu" userId="3fe408b5c12bb05c" providerId="LiveId" clId="{FDD0DA85-A19B-41B4-9FF9-8F5DBF28CF8D}" dt="2025-02-19T20:18:31.991" v="8232" actId="478"/>
          <ac:picMkLst>
            <pc:docMk/>
            <pc:sldMk cId="4219523105" sldId="2147309292"/>
            <ac:picMk id="6" creationId="{DBAC76F5-1FF2-B875-5F48-27E19E2F732A}"/>
          </ac:picMkLst>
        </pc:picChg>
        <pc:cxnChg chg="add mod">
          <ac:chgData name="Mihai Budiu" userId="3fe408b5c12bb05c" providerId="LiveId" clId="{FDD0DA85-A19B-41B4-9FF9-8F5DBF28CF8D}" dt="2025-02-19T20:19:07.087" v="8242" actId="14100"/>
          <ac:cxnSpMkLst>
            <pc:docMk/>
            <pc:sldMk cId="4219523105" sldId="2147309292"/>
            <ac:cxnSpMk id="8" creationId="{5E61C539-A518-E7B8-39A2-EE04C99C9E1E}"/>
          </ac:cxnSpMkLst>
        </pc:cxnChg>
        <pc:cxnChg chg="add mod">
          <ac:chgData name="Mihai Budiu" userId="3fe408b5c12bb05c" providerId="LiveId" clId="{FDD0DA85-A19B-41B4-9FF9-8F5DBF28CF8D}" dt="2025-02-19T20:19:07.087" v="8242" actId="14100"/>
          <ac:cxnSpMkLst>
            <pc:docMk/>
            <pc:sldMk cId="4219523105" sldId="2147309292"/>
            <ac:cxnSpMk id="14" creationId="{94F5A615-C367-7A71-87AE-879768CCE71C}"/>
          </ac:cxnSpMkLst>
        </pc:cxnChg>
        <pc:cxnChg chg="add mod">
          <ac:chgData name="Mihai Budiu" userId="3fe408b5c12bb05c" providerId="LiveId" clId="{FDD0DA85-A19B-41B4-9FF9-8F5DBF28CF8D}" dt="2025-02-19T20:19:41.042" v="8250" actId="1076"/>
          <ac:cxnSpMkLst>
            <pc:docMk/>
            <pc:sldMk cId="4219523105" sldId="2147309292"/>
            <ac:cxnSpMk id="23" creationId="{19B1A37D-2175-0ED4-5D78-2857B517E9F7}"/>
          </ac:cxnSpMkLst>
        </pc:cxnChg>
        <pc:cxnChg chg="add mod">
          <ac:chgData name="Mihai Budiu" userId="3fe408b5c12bb05c" providerId="LiveId" clId="{FDD0DA85-A19B-41B4-9FF9-8F5DBF28CF8D}" dt="2025-02-19T20:19:41.042" v="8250" actId="1076"/>
          <ac:cxnSpMkLst>
            <pc:docMk/>
            <pc:sldMk cId="4219523105" sldId="2147309292"/>
            <ac:cxnSpMk id="24" creationId="{006C6F5C-9654-0073-34A6-C546D1FF72D8}"/>
          </ac:cxnSpMkLst>
        </pc:cxnChg>
      </pc:sldChg>
      <pc:sldChg chg="modSp mod ord">
        <pc:chgData name="Mihai Budiu" userId="3fe408b5c12bb05c" providerId="LiveId" clId="{FDD0DA85-A19B-41B4-9FF9-8F5DBF28CF8D}" dt="2025-02-07T01:05:37.485" v="2213" actId="14100"/>
        <pc:sldMkLst>
          <pc:docMk/>
          <pc:sldMk cId="1399022519" sldId="2147309299"/>
        </pc:sldMkLst>
        <pc:spChg chg="mod">
          <ac:chgData name="Mihai Budiu" userId="3fe408b5c12bb05c" providerId="LiveId" clId="{FDD0DA85-A19B-41B4-9FF9-8F5DBF28CF8D}" dt="2025-02-07T01:05:37.485" v="2213" actId="14100"/>
          <ac:spMkLst>
            <pc:docMk/>
            <pc:sldMk cId="1399022519" sldId="2147309299"/>
            <ac:spMk id="20" creationId="{8603CA54-F5BE-49E4-A229-A3ABFD8ED706}"/>
          </ac:spMkLst>
        </pc:spChg>
      </pc:sldChg>
      <pc:sldChg chg="delSp modSp mod delAnim">
        <pc:chgData name="Mihai Budiu" userId="3fe408b5c12bb05c" providerId="LiveId" clId="{FDD0DA85-A19B-41B4-9FF9-8F5DBF28CF8D}" dt="2025-02-13T18:01:39.268" v="5244" actId="478"/>
        <pc:sldMkLst>
          <pc:docMk/>
          <pc:sldMk cId="977022299" sldId="2147309310"/>
        </pc:sldMkLst>
        <pc:cxnChg chg="mod">
          <ac:chgData name="Mihai Budiu" userId="3fe408b5c12bb05c" providerId="LiveId" clId="{FDD0DA85-A19B-41B4-9FF9-8F5DBF28CF8D}" dt="2025-02-13T18:01:37.720" v="5243" actId="478"/>
          <ac:cxnSpMkLst>
            <pc:docMk/>
            <pc:sldMk cId="977022299" sldId="2147309310"/>
            <ac:cxnSpMk id="34" creationId="{4F80C3ED-5AC2-DDD3-786A-89C248D14424}"/>
          </ac:cxnSpMkLst>
        </pc:cxnChg>
      </pc:sldChg>
      <pc:sldChg chg="modSp mod">
        <pc:chgData name="Mihai Budiu" userId="3fe408b5c12bb05c" providerId="LiveId" clId="{FDD0DA85-A19B-41B4-9FF9-8F5DBF28CF8D}" dt="2025-02-06T22:49:39.905" v="736" actId="1076"/>
        <pc:sldMkLst>
          <pc:docMk/>
          <pc:sldMk cId="2068883407" sldId="2147309312"/>
        </pc:sldMkLst>
        <pc:spChg chg="mod">
          <ac:chgData name="Mihai Budiu" userId="3fe408b5c12bb05c" providerId="LiveId" clId="{FDD0DA85-A19B-41B4-9FF9-8F5DBF28CF8D}" dt="2025-02-06T22:49:39.905" v="736" actId="1076"/>
          <ac:spMkLst>
            <pc:docMk/>
            <pc:sldMk cId="2068883407" sldId="2147309312"/>
            <ac:spMk id="68" creationId="{2CEB296B-908D-E015-6E4E-D0CB320A35AC}"/>
          </ac:spMkLst>
        </pc:spChg>
      </pc:sldChg>
      <pc:sldChg chg="add del ord">
        <pc:chgData name="Mihai Budiu" userId="3fe408b5c12bb05c" providerId="LiveId" clId="{FDD0DA85-A19B-41B4-9FF9-8F5DBF28CF8D}" dt="2025-02-14T22:25:22.464" v="6250"/>
        <pc:sldMkLst>
          <pc:docMk/>
          <pc:sldMk cId="1303882442" sldId="2147309315"/>
        </pc:sldMkLst>
      </pc:sldChg>
      <pc:sldChg chg="ord">
        <pc:chgData name="Mihai Budiu" userId="3fe408b5c12bb05c" providerId="LiveId" clId="{FDD0DA85-A19B-41B4-9FF9-8F5DBF28CF8D}" dt="2025-02-14T22:25:20.644" v="6248"/>
        <pc:sldMkLst>
          <pc:docMk/>
          <pc:sldMk cId="2590593559" sldId="2147309317"/>
        </pc:sldMkLst>
      </pc:sldChg>
      <pc:sldChg chg="ord">
        <pc:chgData name="Mihai Budiu" userId="3fe408b5c12bb05c" providerId="LiveId" clId="{FDD0DA85-A19B-41B4-9FF9-8F5DBF28CF8D}" dt="2025-02-14T22:25:46.403" v="6253"/>
        <pc:sldMkLst>
          <pc:docMk/>
          <pc:sldMk cId="2364897043" sldId="2147309326"/>
        </pc:sldMkLst>
      </pc:sldChg>
      <pc:sldChg chg="ord">
        <pc:chgData name="Mihai Budiu" userId="3fe408b5c12bb05c" providerId="LiveId" clId="{FDD0DA85-A19B-41B4-9FF9-8F5DBF28CF8D}" dt="2025-02-07T00:13:20.065" v="805"/>
        <pc:sldMkLst>
          <pc:docMk/>
          <pc:sldMk cId="2058854902" sldId="2147309335"/>
        </pc:sldMkLst>
      </pc:sldChg>
      <pc:sldChg chg="del ord">
        <pc:chgData name="Mihai Budiu" userId="3fe408b5c12bb05c" providerId="LiveId" clId="{FDD0DA85-A19B-41B4-9FF9-8F5DBF28CF8D}" dt="2025-02-03T19:55:47.857" v="23" actId="47"/>
        <pc:sldMkLst>
          <pc:docMk/>
          <pc:sldMk cId="3423253584" sldId="2147309338"/>
        </pc:sldMkLst>
      </pc:sldChg>
      <pc:sldChg chg="modSp mod ord modAnim">
        <pc:chgData name="Mihai Budiu" userId="3fe408b5c12bb05c" providerId="LiveId" clId="{FDD0DA85-A19B-41B4-9FF9-8F5DBF28CF8D}" dt="2025-02-20T04:14:42.560" v="8275"/>
        <pc:sldMkLst>
          <pc:docMk/>
          <pc:sldMk cId="2408472324" sldId="2147309342"/>
        </pc:sldMkLst>
        <pc:spChg chg="mod">
          <ac:chgData name="Mihai Budiu" userId="3fe408b5c12bb05c" providerId="LiveId" clId="{FDD0DA85-A19B-41B4-9FF9-8F5DBF28CF8D}" dt="2025-02-05T00:46:08.585" v="596" actId="6549"/>
          <ac:spMkLst>
            <pc:docMk/>
            <pc:sldMk cId="2408472324" sldId="2147309342"/>
            <ac:spMk id="2" creationId="{A16ED842-CA5D-495A-98CB-012D07F87C1D}"/>
          </ac:spMkLst>
        </pc:spChg>
        <pc:spChg chg="mod">
          <ac:chgData name="Mihai Budiu" userId="3fe408b5c12bb05c" providerId="LiveId" clId="{FDD0DA85-A19B-41B4-9FF9-8F5DBF28CF8D}" dt="2025-02-03T19:56:30.191" v="33" actId="207"/>
          <ac:spMkLst>
            <pc:docMk/>
            <pc:sldMk cId="2408472324" sldId="2147309342"/>
            <ac:spMk id="3" creationId="{8E2EF090-BCB7-4D08-AAF8-499EEDB69A7F}"/>
          </ac:spMkLst>
        </pc:spChg>
        <pc:spChg chg="mod">
          <ac:chgData name="Mihai Budiu" userId="3fe408b5c12bb05c" providerId="LiveId" clId="{FDD0DA85-A19B-41B4-9FF9-8F5DBF28CF8D}" dt="2025-02-05T00:46:50.033" v="597" actId="20577"/>
          <ac:spMkLst>
            <pc:docMk/>
            <pc:sldMk cId="2408472324" sldId="2147309342"/>
            <ac:spMk id="16" creationId="{9514E065-85C0-B3EE-7607-194FCE2D24E0}"/>
          </ac:spMkLst>
        </pc:spChg>
      </pc:sldChg>
      <pc:sldChg chg="modSp add mod ord">
        <pc:chgData name="Mihai Budiu" userId="3fe408b5c12bb05c" providerId="LiveId" clId="{FDD0DA85-A19B-41B4-9FF9-8F5DBF28CF8D}" dt="2025-02-07T01:18:38.472" v="2460"/>
        <pc:sldMkLst>
          <pc:docMk/>
          <pc:sldMk cId="3815716013" sldId="2147309348"/>
        </pc:sldMkLst>
        <pc:spChg chg="mod">
          <ac:chgData name="Mihai Budiu" userId="3fe408b5c12bb05c" providerId="LiveId" clId="{FDD0DA85-A19B-41B4-9FF9-8F5DBF28CF8D}" dt="2025-02-03T19:39:50.476" v="19" actId="20577"/>
          <ac:spMkLst>
            <pc:docMk/>
            <pc:sldMk cId="3815716013" sldId="2147309348"/>
            <ac:spMk id="2" creationId="{92374620-6CE6-8F51-8725-96ACF947627D}"/>
          </ac:spMkLst>
        </pc:spChg>
      </pc:sldChg>
      <pc:sldChg chg="ord">
        <pc:chgData name="Mihai Budiu" userId="3fe408b5c12bb05c" providerId="LiveId" clId="{FDD0DA85-A19B-41B4-9FF9-8F5DBF28CF8D}" dt="2025-02-06T22:48:50.647" v="702"/>
        <pc:sldMkLst>
          <pc:docMk/>
          <pc:sldMk cId="2759084586" sldId="2147309350"/>
        </pc:sldMkLst>
      </pc:sldChg>
      <pc:sldChg chg="ord">
        <pc:chgData name="Mihai Budiu" userId="3fe408b5c12bb05c" providerId="LiveId" clId="{FDD0DA85-A19B-41B4-9FF9-8F5DBF28CF8D}" dt="2025-02-13T18:13:18.832" v="5301"/>
        <pc:sldMkLst>
          <pc:docMk/>
          <pc:sldMk cId="2137954803" sldId="2147309351"/>
        </pc:sldMkLst>
      </pc:sldChg>
      <pc:sldChg chg="del">
        <pc:chgData name="Mihai Budiu" userId="3fe408b5c12bb05c" providerId="LiveId" clId="{FDD0DA85-A19B-41B4-9FF9-8F5DBF28CF8D}" dt="2025-02-03T19:37:38.452" v="0" actId="47"/>
        <pc:sldMkLst>
          <pc:docMk/>
          <pc:sldMk cId="2106317209" sldId="2147309355"/>
        </pc:sldMkLst>
      </pc:sldChg>
      <pc:sldChg chg="ord">
        <pc:chgData name="Mihai Budiu" userId="3fe408b5c12bb05c" providerId="LiveId" clId="{FDD0DA85-A19B-41B4-9FF9-8F5DBF28CF8D}" dt="2025-02-06T22:48:18.835" v="700"/>
        <pc:sldMkLst>
          <pc:docMk/>
          <pc:sldMk cId="488384395" sldId="2147309356"/>
        </pc:sldMkLst>
      </pc:sldChg>
      <pc:sldChg chg="addSp delSp modSp new mod ord">
        <pc:chgData name="Mihai Budiu" userId="3fe408b5c12bb05c" providerId="LiveId" clId="{FDD0DA85-A19B-41B4-9FF9-8F5DBF28CF8D}" dt="2025-02-13T18:08:29.016" v="5248"/>
        <pc:sldMkLst>
          <pc:docMk/>
          <pc:sldMk cId="3353238082" sldId="2147309357"/>
        </pc:sldMkLst>
        <pc:spChg chg="mod">
          <ac:chgData name="Mihai Budiu" userId="3fe408b5c12bb05c" providerId="LiveId" clId="{FDD0DA85-A19B-41B4-9FF9-8F5DBF28CF8D}" dt="2025-02-03T19:57:50.055" v="75" actId="403"/>
          <ac:spMkLst>
            <pc:docMk/>
            <pc:sldMk cId="3353238082" sldId="2147309357"/>
            <ac:spMk id="2" creationId="{503B8EBC-94C3-649B-E503-E46746D9834A}"/>
          </ac:spMkLst>
        </pc:spChg>
        <pc:spChg chg="mod">
          <ac:chgData name="Mihai Budiu" userId="3fe408b5c12bb05c" providerId="LiveId" clId="{FDD0DA85-A19B-41B4-9FF9-8F5DBF28CF8D}" dt="2025-02-07T00:13:05.899" v="803" actId="313"/>
          <ac:spMkLst>
            <pc:docMk/>
            <pc:sldMk cId="3353238082" sldId="2147309357"/>
            <ac:spMk id="3" creationId="{3064499D-F1F2-3FF2-6B1A-27BA173ADACB}"/>
          </ac:spMkLst>
        </pc:spChg>
        <pc:picChg chg="add mod">
          <ac:chgData name="Mihai Budiu" userId="3fe408b5c12bb05c" providerId="LiveId" clId="{FDD0DA85-A19B-41B4-9FF9-8F5DBF28CF8D}" dt="2025-02-05T00:45:34.719" v="562" actId="1076"/>
          <ac:picMkLst>
            <pc:docMk/>
            <pc:sldMk cId="3353238082" sldId="2147309357"/>
            <ac:picMk id="8" creationId="{5ED515A5-BC9E-DE47-327C-75DF9980FAEB}"/>
          </ac:picMkLst>
        </pc:picChg>
        <pc:picChg chg="add mod">
          <ac:chgData name="Mihai Budiu" userId="3fe408b5c12bb05c" providerId="LiveId" clId="{FDD0DA85-A19B-41B4-9FF9-8F5DBF28CF8D}" dt="2025-02-05T00:45:32.519" v="561" actId="1076"/>
          <ac:picMkLst>
            <pc:docMk/>
            <pc:sldMk cId="3353238082" sldId="2147309357"/>
            <ac:picMk id="12" creationId="{08BB82C5-51FB-879E-7CAC-16F05C116EFD}"/>
          </ac:picMkLst>
        </pc:picChg>
        <pc:picChg chg="add mod">
          <ac:chgData name="Mihai Budiu" userId="3fe408b5c12bb05c" providerId="LiveId" clId="{FDD0DA85-A19B-41B4-9FF9-8F5DBF28CF8D}" dt="2025-02-05T00:45:30.278" v="560" actId="1076"/>
          <ac:picMkLst>
            <pc:docMk/>
            <pc:sldMk cId="3353238082" sldId="2147309357"/>
            <ac:picMk id="14" creationId="{B6E96DEF-0486-30B1-F33C-0C096A9FBEBD}"/>
          </ac:picMkLst>
        </pc:picChg>
      </pc:sldChg>
      <pc:sldChg chg="addSp delSp modSp new mod modAnim">
        <pc:chgData name="Mihai Budiu" userId="3fe408b5c12bb05c" providerId="LiveId" clId="{FDD0DA85-A19B-41B4-9FF9-8F5DBF28CF8D}" dt="2025-02-13T18:07:11.374" v="5245"/>
        <pc:sldMkLst>
          <pc:docMk/>
          <pc:sldMk cId="1640147987" sldId="2147309358"/>
        </pc:sldMkLst>
        <pc:spChg chg="mod">
          <ac:chgData name="Mihai Budiu" userId="3fe408b5c12bb05c" providerId="LiveId" clId="{FDD0DA85-A19B-41B4-9FF9-8F5DBF28CF8D}" dt="2025-02-06T22:50:42.212" v="787" actId="20577"/>
          <ac:spMkLst>
            <pc:docMk/>
            <pc:sldMk cId="1640147987" sldId="2147309358"/>
            <ac:spMk id="2" creationId="{4CAD11AC-B159-1DC6-18D0-DBB46E5F5748}"/>
          </ac:spMkLst>
        </pc:spChg>
        <pc:spChg chg="add mod">
          <ac:chgData name="Mihai Budiu" userId="3fe408b5c12bb05c" providerId="LiveId" clId="{FDD0DA85-A19B-41B4-9FF9-8F5DBF28CF8D}" dt="2025-02-06T22:50:01.077" v="761"/>
          <ac:spMkLst>
            <pc:docMk/>
            <pc:sldMk cId="1640147987" sldId="2147309358"/>
            <ac:spMk id="5" creationId="{55DEBAB6-0D11-9799-2AC6-0DB70F85BBA1}"/>
          </ac:spMkLst>
        </pc:spChg>
        <pc:spChg chg="add mod">
          <ac:chgData name="Mihai Budiu" userId="3fe408b5c12bb05c" providerId="LiveId" clId="{FDD0DA85-A19B-41B4-9FF9-8F5DBF28CF8D}" dt="2025-02-06T22:50:01.077" v="761"/>
          <ac:spMkLst>
            <pc:docMk/>
            <pc:sldMk cId="1640147987" sldId="2147309358"/>
            <ac:spMk id="6" creationId="{201C0380-78CC-2009-D26A-EDA2826D8A0C}"/>
          </ac:spMkLst>
        </pc:spChg>
        <pc:picChg chg="add mod">
          <ac:chgData name="Mihai Budiu" userId="3fe408b5c12bb05c" providerId="LiveId" clId="{FDD0DA85-A19B-41B4-9FF9-8F5DBF28CF8D}" dt="2025-02-06T22:50:12.987" v="762"/>
          <ac:picMkLst>
            <pc:docMk/>
            <pc:sldMk cId="1640147987" sldId="2147309358"/>
            <ac:picMk id="7" creationId="{8C39EC0A-D712-1B77-A91C-4180F05C2577}"/>
          </ac:picMkLst>
        </pc:picChg>
        <pc:picChg chg="add mod">
          <ac:chgData name="Mihai Budiu" userId="3fe408b5c12bb05c" providerId="LiveId" clId="{FDD0DA85-A19B-41B4-9FF9-8F5DBF28CF8D}" dt="2025-02-06T22:50:12.987" v="762"/>
          <ac:picMkLst>
            <pc:docMk/>
            <pc:sldMk cId="1640147987" sldId="2147309358"/>
            <ac:picMk id="8" creationId="{6CBD2493-A2AD-6636-4A96-C2D7D0A4DE74}"/>
          </ac:picMkLst>
        </pc:picChg>
        <pc:picChg chg="add mod">
          <ac:chgData name="Mihai Budiu" userId="3fe408b5c12bb05c" providerId="LiveId" clId="{FDD0DA85-A19B-41B4-9FF9-8F5DBF28CF8D}" dt="2025-02-06T22:50:12.987" v="762"/>
          <ac:picMkLst>
            <pc:docMk/>
            <pc:sldMk cId="1640147987" sldId="2147309358"/>
            <ac:picMk id="9" creationId="{4A38AE0F-5D47-8149-C879-8C0C626BCD25}"/>
          </ac:picMkLst>
        </pc:picChg>
        <pc:picChg chg="add mod">
          <ac:chgData name="Mihai Budiu" userId="3fe408b5c12bb05c" providerId="LiveId" clId="{FDD0DA85-A19B-41B4-9FF9-8F5DBF28CF8D}" dt="2025-02-06T22:50:12.987" v="762"/>
          <ac:picMkLst>
            <pc:docMk/>
            <pc:sldMk cId="1640147987" sldId="2147309358"/>
            <ac:picMk id="10" creationId="{50510738-86DC-A00A-3851-D199255116BC}"/>
          </ac:picMkLst>
        </pc:picChg>
      </pc:sldChg>
      <pc:sldChg chg="addSp delSp modSp new mod ord">
        <pc:chgData name="Mihai Budiu" userId="3fe408b5c12bb05c" providerId="LiveId" clId="{FDD0DA85-A19B-41B4-9FF9-8F5DBF28CF8D}" dt="2025-02-19T19:18:29.271" v="7809" actId="403"/>
        <pc:sldMkLst>
          <pc:docMk/>
          <pc:sldMk cId="1436751422" sldId="2147309359"/>
        </pc:sldMkLst>
        <pc:spChg chg="mod">
          <ac:chgData name="Mihai Budiu" userId="3fe408b5c12bb05c" providerId="LiveId" clId="{FDD0DA85-A19B-41B4-9FF9-8F5DBF28CF8D}" dt="2025-02-07T00:13:37.842" v="827" actId="403"/>
          <ac:spMkLst>
            <pc:docMk/>
            <pc:sldMk cId="1436751422" sldId="2147309359"/>
            <ac:spMk id="2" creationId="{9BC00DE0-AFA6-4038-C257-E31A1D69A825}"/>
          </ac:spMkLst>
        </pc:spChg>
        <pc:spChg chg="mod">
          <ac:chgData name="Mihai Budiu" userId="3fe408b5c12bb05c" providerId="LiveId" clId="{FDD0DA85-A19B-41B4-9FF9-8F5DBF28CF8D}" dt="2025-02-19T19:18:29.271" v="7809" actId="403"/>
          <ac:spMkLst>
            <pc:docMk/>
            <pc:sldMk cId="1436751422" sldId="2147309359"/>
            <ac:spMk id="3" creationId="{6AAF4E0B-03D2-3299-190C-A569C73A4FE1}"/>
          </ac:spMkLst>
        </pc:spChg>
        <pc:picChg chg="add mod">
          <ac:chgData name="Mihai Budiu" userId="3fe408b5c12bb05c" providerId="LiveId" clId="{FDD0DA85-A19B-41B4-9FF9-8F5DBF28CF8D}" dt="2025-02-07T00:48:07.104" v="1677" actId="1076"/>
          <ac:picMkLst>
            <pc:docMk/>
            <pc:sldMk cId="1436751422" sldId="2147309359"/>
            <ac:picMk id="8" creationId="{8776E052-1E24-9ABC-DD5E-8C48E9598206}"/>
          </ac:picMkLst>
        </pc:picChg>
      </pc:sldChg>
      <pc:sldChg chg="addSp delSp modSp new del mod ord delAnim modAnim">
        <pc:chgData name="Mihai Budiu" userId="3fe408b5c12bb05c" providerId="LiveId" clId="{FDD0DA85-A19B-41B4-9FF9-8F5DBF28CF8D}" dt="2025-02-13T18:08:30.765" v="5249" actId="47"/>
        <pc:sldMkLst>
          <pc:docMk/>
          <pc:sldMk cId="2846765016" sldId="2147309360"/>
        </pc:sldMkLst>
      </pc:sldChg>
      <pc:sldChg chg="modSp add del mod">
        <pc:chgData name="Mihai Budiu" userId="3fe408b5c12bb05c" providerId="LiveId" clId="{FDD0DA85-A19B-41B4-9FF9-8F5DBF28CF8D}" dt="2025-02-07T00:58:27.914" v="2129" actId="47"/>
        <pc:sldMkLst>
          <pc:docMk/>
          <pc:sldMk cId="2388894229" sldId="2147309361"/>
        </pc:sldMkLst>
      </pc:sldChg>
      <pc:sldChg chg="addSp delSp modSp new mod">
        <pc:chgData name="Mihai Budiu" userId="3fe408b5c12bb05c" providerId="LiveId" clId="{FDD0DA85-A19B-41B4-9FF9-8F5DBF28CF8D}" dt="2025-02-07T00:58:06.267" v="2128" actId="14100"/>
        <pc:sldMkLst>
          <pc:docMk/>
          <pc:sldMk cId="2818741499" sldId="2147309362"/>
        </pc:sldMkLst>
        <pc:spChg chg="mod">
          <ac:chgData name="Mihai Budiu" userId="3fe408b5c12bb05c" providerId="LiveId" clId="{FDD0DA85-A19B-41B4-9FF9-8F5DBF28CF8D}" dt="2025-02-07T00:54:29.134" v="1957" actId="20577"/>
          <ac:spMkLst>
            <pc:docMk/>
            <pc:sldMk cId="2818741499" sldId="2147309362"/>
            <ac:spMk id="2" creationId="{46024A1D-DC10-BFFB-A9EB-8EED0861B616}"/>
          </ac:spMkLst>
        </pc:spChg>
        <pc:spChg chg="mod">
          <ac:chgData name="Mihai Budiu" userId="3fe408b5c12bb05c" providerId="LiveId" clId="{FDD0DA85-A19B-41B4-9FF9-8F5DBF28CF8D}" dt="2025-02-07T00:57:42.099" v="2121" actId="14100"/>
          <ac:spMkLst>
            <pc:docMk/>
            <pc:sldMk cId="2818741499" sldId="2147309362"/>
            <ac:spMk id="3" creationId="{2CF1FE2D-C8A3-0207-6456-99F5A95C3C36}"/>
          </ac:spMkLst>
        </pc:spChg>
        <pc:spChg chg="add mod ord">
          <ac:chgData name="Mihai Budiu" userId="3fe408b5c12bb05c" providerId="LiveId" clId="{FDD0DA85-A19B-41B4-9FF9-8F5DBF28CF8D}" dt="2025-02-07T00:58:06.267" v="2128" actId="14100"/>
          <ac:spMkLst>
            <pc:docMk/>
            <pc:sldMk cId="2818741499" sldId="2147309362"/>
            <ac:spMk id="7" creationId="{9AB8A53F-0831-DBEC-0922-1D911F428347}"/>
          </ac:spMkLst>
        </pc:spChg>
      </pc:sldChg>
      <pc:sldChg chg="addSp delSp modSp add mod">
        <pc:chgData name="Mihai Budiu" userId="3fe408b5c12bb05c" providerId="LiveId" clId="{FDD0DA85-A19B-41B4-9FF9-8F5DBF28CF8D}" dt="2025-02-13T17:40:58.120" v="4680" actId="1582"/>
        <pc:sldMkLst>
          <pc:docMk/>
          <pc:sldMk cId="199645559" sldId="2147309363"/>
        </pc:sldMkLst>
        <pc:spChg chg="mod">
          <ac:chgData name="Mihai Budiu" userId="3fe408b5c12bb05c" providerId="LiveId" clId="{FDD0DA85-A19B-41B4-9FF9-8F5DBF28CF8D}" dt="2025-02-07T01:02:30.626" v="2169" actId="20577"/>
          <ac:spMkLst>
            <pc:docMk/>
            <pc:sldMk cId="199645559" sldId="2147309363"/>
            <ac:spMk id="2" creationId="{C6330AB5-96BE-7AAB-264A-A45148A1C19A}"/>
          </ac:spMkLst>
        </pc:spChg>
        <pc:spChg chg="add mod">
          <ac:chgData name="Mihai Budiu" userId="3fe408b5c12bb05c" providerId="LiveId" clId="{FDD0DA85-A19B-41B4-9FF9-8F5DBF28CF8D}" dt="2025-02-07T01:02:29.375" v="2168" actId="1076"/>
          <ac:spMkLst>
            <pc:docMk/>
            <pc:sldMk cId="199645559" sldId="2147309363"/>
            <ac:spMk id="6" creationId="{ED11CC54-3866-1E29-44E6-8695FFD32EF4}"/>
          </ac:spMkLst>
        </pc:spChg>
        <pc:spChg chg="add mod">
          <ac:chgData name="Mihai Budiu" userId="3fe408b5c12bb05c" providerId="LiveId" clId="{FDD0DA85-A19B-41B4-9FF9-8F5DBF28CF8D}" dt="2025-02-07T01:02:15.196" v="2163" actId="1076"/>
          <ac:spMkLst>
            <pc:docMk/>
            <pc:sldMk cId="199645559" sldId="2147309363"/>
            <ac:spMk id="13" creationId="{C9A86F54-EF92-1C0C-3263-2E924459897E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55" creationId="{222AC532-D0CE-8596-40C8-7290B7AB7143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56" creationId="{CCDE2E0C-222C-B97A-A992-D4C79FB9D945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61" creationId="{FC3FDA35-13FF-1C15-3445-906E5ABB2583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63" creationId="{472C5A93-9B9B-A363-363F-A35780ADD365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65" creationId="{BF864902-44FE-BD0B-64B2-E2B7E8E019C2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66" creationId="{88C68A22-2758-687A-F97E-2BA60DB41DD6}"/>
          </ac:spMkLst>
        </pc:spChg>
        <pc:spChg chg="mod">
          <ac:chgData name="Mihai Budiu" userId="3fe408b5c12bb05c" providerId="LiveId" clId="{FDD0DA85-A19B-41B4-9FF9-8F5DBF28CF8D}" dt="2025-02-07T01:03:22.309" v="2174"/>
          <ac:spMkLst>
            <pc:docMk/>
            <pc:sldMk cId="199645559" sldId="2147309363"/>
            <ac:spMk id="67" creationId="{84A61742-56C7-D551-7C2E-B406EBD3D543}"/>
          </ac:spMkLst>
        </pc:spChg>
        <pc:spChg chg="add mod">
          <ac:chgData name="Mihai Budiu" userId="3fe408b5c12bb05c" providerId="LiveId" clId="{FDD0DA85-A19B-41B4-9FF9-8F5DBF28CF8D}" dt="2025-02-07T01:03:26.616" v="2175" actId="1076"/>
          <ac:spMkLst>
            <pc:docMk/>
            <pc:sldMk cId="199645559" sldId="2147309363"/>
            <ac:spMk id="71" creationId="{238B2639-5814-5D97-AF5A-741BBF8B004C}"/>
          </ac:spMkLst>
        </pc:spChg>
        <pc:spChg chg="add mod">
          <ac:chgData name="Mihai Budiu" userId="3fe408b5c12bb05c" providerId="LiveId" clId="{FDD0DA85-A19B-41B4-9FF9-8F5DBF28CF8D}" dt="2025-02-07T01:03:26.616" v="2175" actId="1076"/>
          <ac:spMkLst>
            <pc:docMk/>
            <pc:sldMk cId="199645559" sldId="2147309363"/>
            <ac:spMk id="72" creationId="{AD33CDF8-9F71-D6B7-6E2F-A18E44554E31}"/>
          </ac:spMkLst>
        </pc:spChg>
        <pc:spChg chg="add mod">
          <ac:chgData name="Mihai Budiu" userId="3fe408b5c12bb05c" providerId="LiveId" clId="{FDD0DA85-A19B-41B4-9FF9-8F5DBF28CF8D}" dt="2025-02-07T01:03:26.616" v="2175" actId="1076"/>
          <ac:spMkLst>
            <pc:docMk/>
            <pc:sldMk cId="199645559" sldId="2147309363"/>
            <ac:spMk id="73" creationId="{2736F909-D177-1D01-27FF-2639B3B3D2C0}"/>
          </ac:spMkLst>
        </pc:spChg>
        <pc:grpChg chg="mod">
          <ac:chgData name="Mihai Budiu" userId="3fe408b5c12bb05c" providerId="LiveId" clId="{FDD0DA85-A19B-41B4-9FF9-8F5DBF28CF8D}" dt="2025-02-07T01:03:26.616" v="2175" actId="1076"/>
          <ac:grpSpMkLst>
            <pc:docMk/>
            <pc:sldMk cId="199645559" sldId="2147309363"/>
            <ac:grpSpMk id="54" creationId="{AF4BDA94-0E22-0A8B-B768-ECC9C37B684A}"/>
          </ac:grpSpMkLst>
        </pc:grpChg>
        <pc:grpChg chg="mod">
          <ac:chgData name="Mihai Budiu" userId="3fe408b5c12bb05c" providerId="LiveId" clId="{FDD0DA85-A19B-41B4-9FF9-8F5DBF28CF8D}" dt="2025-02-07T01:03:26.616" v="2175" actId="1076"/>
          <ac:grpSpMkLst>
            <pc:docMk/>
            <pc:sldMk cId="199645559" sldId="2147309363"/>
            <ac:grpSpMk id="59" creationId="{4E6A3AB2-C742-9A22-6F70-290D13DE266D}"/>
          </ac:grpSpMkLst>
        </pc:grpChg>
        <pc:grpChg chg="mod">
          <ac:chgData name="Mihai Budiu" userId="3fe408b5c12bb05c" providerId="LiveId" clId="{FDD0DA85-A19B-41B4-9FF9-8F5DBF28CF8D}" dt="2025-02-07T01:03:26.616" v="2175" actId="1076"/>
          <ac:grpSpMkLst>
            <pc:docMk/>
            <pc:sldMk cId="199645559" sldId="2147309363"/>
            <ac:grpSpMk id="64" creationId="{C3D143E5-F616-6405-D299-F14C6EA70B20}"/>
          </ac:grpSpMkLst>
        </pc:grpChg>
        <pc:cxnChg chg="mod">
          <ac:chgData name="Mihai Budiu" userId="3fe408b5c12bb05c" providerId="LiveId" clId="{FDD0DA85-A19B-41B4-9FF9-8F5DBF28CF8D}" dt="2025-02-07T01:03:26.616" v="2175" actId="1076"/>
          <ac:cxnSpMkLst>
            <pc:docMk/>
            <pc:sldMk cId="199645559" sldId="2147309363"/>
            <ac:cxnSpMk id="52" creationId="{EBDFCB47-9BB6-2F81-1039-590B629254AA}"/>
          </ac:cxnSpMkLst>
        </pc:cxnChg>
        <pc:cxnChg chg="mod">
          <ac:chgData name="Mihai Budiu" userId="3fe408b5c12bb05c" providerId="LiveId" clId="{FDD0DA85-A19B-41B4-9FF9-8F5DBF28CF8D}" dt="2025-02-07T01:03:26.616" v="2175" actId="1076"/>
          <ac:cxnSpMkLst>
            <pc:docMk/>
            <pc:sldMk cId="199645559" sldId="2147309363"/>
            <ac:cxnSpMk id="74" creationId="{96347FCD-A54F-D173-4D02-5F0FBC7B73DB}"/>
          </ac:cxnSpMkLst>
        </pc:cxnChg>
        <pc:cxnChg chg="mod">
          <ac:chgData name="Mihai Budiu" userId="3fe408b5c12bb05c" providerId="LiveId" clId="{FDD0DA85-A19B-41B4-9FF9-8F5DBF28CF8D}" dt="2025-02-07T01:03:26.616" v="2175" actId="1076"/>
          <ac:cxnSpMkLst>
            <pc:docMk/>
            <pc:sldMk cId="199645559" sldId="2147309363"/>
            <ac:cxnSpMk id="76" creationId="{33B85DE0-B215-8EDA-678A-D6C6ED10A553}"/>
          </ac:cxnSpMkLst>
        </pc:cxnChg>
        <pc:cxnChg chg="mod">
          <ac:chgData name="Mihai Budiu" userId="3fe408b5c12bb05c" providerId="LiveId" clId="{FDD0DA85-A19B-41B4-9FF9-8F5DBF28CF8D}" dt="2025-02-13T06:04:06.949" v="2576" actId="14100"/>
          <ac:cxnSpMkLst>
            <pc:docMk/>
            <pc:sldMk cId="199645559" sldId="2147309363"/>
            <ac:cxnSpMk id="78" creationId="{87DAD021-19C1-4879-CD72-F28AEA5D5BEB}"/>
          </ac:cxnSpMkLst>
        </pc:cxnChg>
        <pc:cxnChg chg="mod">
          <ac:chgData name="Mihai Budiu" userId="3fe408b5c12bb05c" providerId="LiveId" clId="{FDD0DA85-A19B-41B4-9FF9-8F5DBF28CF8D}" dt="2025-02-13T06:04:10.140" v="2577" actId="14100"/>
          <ac:cxnSpMkLst>
            <pc:docMk/>
            <pc:sldMk cId="199645559" sldId="2147309363"/>
            <ac:cxnSpMk id="79" creationId="{E0CDB34D-D8E9-66DD-25D7-D584F2F28F24}"/>
          </ac:cxnSpMkLst>
        </pc:cxnChg>
        <pc:cxnChg chg="add mod">
          <ac:chgData name="Mihai Budiu" userId="3fe408b5c12bb05c" providerId="LiveId" clId="{FDD0DA85-A19B-41B4-9FF9-8F5DBF28CF8D}" dt="2025-02-13T17:40:58.120" v="4680" actId="1582"/>
          <ac:cxnSpMkLst>
            <pc:docMk/>
            <pc:sldMk cId="199645559" sldId="2147309363"/>
            <ac:cxnSpMk id="83" creationId="{BC514D51-6901-3D94-0169-CE02DB2B57A7}"/>
          </ac:cxnSpMkLst>
        </pc:cxnChg>
      </pc:sldChg>
      <pc:sldChg chg="addSp delSp modSp add mod ord delAnim modAnim">
        <pc:chgData name="Mihai Budiu" userId="3fe408b5c12bb05c" providerId="LiveId" clId="{FDD0DA85-A19B-41B4-9FF9-8F5DBF28CF8D}" dt="2025-02-20T04:14:56.396" v="8276" actId="478"/>
        <pc:sldMkLst>
          <pc:docMk/>
          <pc:sldMk cId="963740084" sldId="2147309364"/>
        </pc:sldMkLst>
        <pc:spChg chg="mod">
          <ac:chgData name="Mihai Budiu" userId="3fe408b5c12bb05c" providerId="LiveId" clId="{FDD0DA85-A19B-41B4-9FF9-8F5DBF28CF8D}" dt="2025-02-13T18:37:06.571" v="5804" actId="20577"/>
          <ac:spMkLst>
            <pc:docMk/>
            <pc:sldMk cId="963740084" sldId="2147309364"/>
            <ac:spMk id="2" creationId="{5AA57766-81EF-5827-8DFC-6E52DA808D55}"/>
          </ac:spMkLst>
        </pc:spChg>
        <pc:spChg chg="add mod">
          <ac:chgData name="Mihai Budiu" userId="3fe408b5c12bb05c" providerId="LiveId" clId="{FDD0DA85-A19B-41B4-9FF9-8F5DBF28CF8D}" dt="2025-02-07T01:14:54.737" v="2416" actId="1076"/>
          <ac:spMkLst>
            <pc:docMk/>
            <pc:sldMk cId="963740084" sldId="2147309364"/>
            <ac:spMk id="3" creationId="{BF3521CE-A58D-4DF8-D227-12FA1862BF36}"/>
          </ac:spMkLst>
        </pc:spChg>
        <pc:spChg chg="add mod">
          <ac:chgData name="Mihai Budiu" userId="3fe408b5c12bb05c" providerId="LiveId" clId="{FDD0DA85-A19B-41B4-9FF9-8F5DBF28CF8D}" dt="2025-02-19T19:34:58.039" v="7963" actId="207"/>
          <ac:spMkLst>
            <pc:docMk/>
            <pc:sldMk cId="963740084" sldId="2147309364"/>
            <ac:spMk id="7" creationId="{FF739D95-9E59-CDED-CF3B-222FA3061276}"/>
          </ac:spMkLst>
        </pc:spChg>
        <pc:spChg chg="add mod">
          <ac:chgData name="Mihai Budiu" userId="3fe408b5c12bb05c" providerId="LiveId" clId="{FDD0DA85-A19B-41B4-9FF9-8F5DBF28CF8D}" dt="2025-02-19T19:38:53.473" v="8024" actId="14100"/>
          <ac:spMkLst>
            <pc:docMk/>
            <pc:sldMk cId="963740084" sldId="2147309364"/>
            <ac:spMk id="11" creationId="{392D502A-31DE-3259-2172-05D44CE7A3E7}"/>
          </ac:spMkLst>
        </pc:spChg>
        <pc:spChg chg="add mod">
          <ac:chgData name="Mihai Budiu" userId="3fe408b5c12bb05c" providerId="LiveId" clId="{FDD0DA85-A19B-41B4-9FF9-8F5DBF28CF8D}" dt="2025-02-19T19:39:08.226" v="8028" actId="1076"/>
          <ac:spMkLst>
            <pc:docMk/>
            <pc:sldMk cId="963740084" sldId="2147309364"/>
            <ac:spMk id="12" creationId="{4A986A0D-2A5B-92C9-A165-008B1B9B9F62}"/>
          </ac:spMkLst>
        </pc:spChg>
        <pc:spChg chg="add del mod">
          <ac:chgData name="Mihai Budiu" userId="3fe408b5c12bb05c" providerId="LiveId" clId="{FDD0DA85-A19B-41B4-9FF9-8F5DBF28CF8D}" dt="2025-02-20T04:14:56.396" v="8276" actId="478"/>
          <ac:spMkLst>
            <pc:docMk/>
            <pc:sldMk cId="963740084" sldId="2147309364"/>
            <ac:spMk id="24" creationId="{1847B441-2BE5-5621-C2E6-F848B0977319}"/>
          </ac:spMkLst>
        </pc:spChg>
        <pc:spChg chg="add mod">
          <ac:chgData name="Mihai Budiu" userId="3fe408b5c12bb05c" providerId="LiveId" clId="{FDD0DA85-A19B-41B4-9FF9-8F5DBF28CF8D}" dt="2025-02-07T01:14:54.737" v="2416" actId="1076"/>
          <ac:spMkLst>
            <pc:docMk/>
            <pc:sldMk cId="963740084" sldId="2147309364"/>
            <ac:spMk id="25" creationId="{F7B778FF-90C2-92A4-9C0B-32D2C526DB12}"/>
          </ac:spMkLst>
        </pc:spChg>
        <pc:spChg chg="add mod">
          <ac:chgData name="Mihai Budiu" userId="3fe408b5c12bb05c" providerId="LiveId" clId="{FDD0DA85-A19B-41B4-9FF9-8F5DBF28CF8D}" dt="2025-02-13T06:03:28.486" v="2574" actId="1076"/>
          <ac:spMkLst>
            <pc:docMk/>
            <pc:sldMk cId="963740084" sldId="2147309364"/>
            <ac:spMk id="26" creationId="{0CDA8B8E-6E32-4049-2E09-B680B98EACA1}"/>
          </ac:spMkLst>
        </pc:spChg>
        <pc:spChg chg="add mod">
          <ac:chgData name="Mihai Budiu" userId="3fe408b5c12bb05c" providerId="LiveId" clId="{FDD0DA85-A19B-41B4-9FF9-8F5DBF28CF8D}" dt="2025-02-07T01:15:14.449" v="2421" actId="1076"/>
          <ac:spMkLst>
            <pc:docMk/>
            <pc:sldMk cId="963740084" sldId="2147309364"/>
            <ac:spMk id="27" creationId="{AAEB0800-27A8-088B-7617-4D3DF8FFB7FF}"/>
          </ac:spMkLst>
        </pc:spChg>
        <pc:spChg chg="add mod">
          <ac:chgData name="Mihai Budiu" userId="3fe408b5c12bb05c" providerId="LiveId" clId="{FDD0DA85-A19B-41B4-9FF9-8F5DBF28CF8D}" dt="2025-02-07T01:16:22.836" v="2455" actId="1076"/>
          <ac:spMkLst>
            <pc:docMk/>
            <pc:sldMk cId="963740084" sldId="2147309364"/>
            <ac:spMk id="48" creationId="{B2B75BE5-4545-3DF9-ADEB-294DD15023D8}"/>
          </ac:spMkLst>
        </pc:spChg>
        <pc:cxnChg chg="add mod">
          <ac:chgData name="Mihai Budiu" userId="3fe408b5c12bb05c" providerId="LiveId" clId="{FDD0DA85-A19B-41B4-9FF9-8F5DBF28CF8D}" dt="2025-02-07T01:14:54.737" v="2416" actId="1076"/>
          <ac:cxnSpMkLst>
            <pc:docMk/>
            <pc:sldMk cId="963740084" sldId="2147309364"/>
            <ac:cxnSpMk id="5" creationId="{5C80050C-7DD0-A720-7D79-09BE0BD62D4C}"/>
          </ac:cxnSpMkLst>
        </pc:cxnChg>
        <pc:cxnChg chg="mod">
          <ac:chgData name="Mihai Budiu" userId="3fe408b5c12bb05c" providerId="LiveId" clId="{FDD0DA85-A19B-41B4-9FF9-8F5DBF28CF8D}" dt="2025-02-07T01:14:58.312" v="2417" actId="14100"/>
          <ac:cxnSpMkLst>
            <pc:docMk/>
            <pc:sldMk cId="963740084" sldId="2147309364"/>
            <ac:cxnSpMk id="6" creationId="{89AEF032-3957-E284-9C2A-7B5DBFA81868}"/>
          </ac:cxnSpMkLst>
        </pc:cxnChg>
        <pc:cxnChg chg="add mod">
          <ac:chgData name="Mihai Budiu" userId="3fe408b5c12bb05c" providerId="LiveId" clId="{FDD0DA85-A19B-41B4-9FF9-8F5DBF28CF8D}" dt="2025-02-07T01:14:54.737" v="2416" actId="1076"/>
          <ac:cxnSpMkLst>
            <pc:docMk/>
            <pc:sldMk cId="963740084" sldId="2147309364"/>
            <ac:cxnSpMk id="8" creationId="{7F990563-F04D-72EC-7768-026D7C28A4D8}"/>
          </ac:cxnSpMkLst>
        </pc:cxnChg>
        <pc:cxnChg chg="add mod">
          <ac:chgData name="Mihai Budiu" userId="3fe408b5c12bb05c" providerId="LiveId" clId="{FDD0DA85-A19B-41B4-9FF9-8F5DBF28CF8D}" dt="2025-02-07T01:14:54.737" v="2416" actId="1076"/>
          <ac:cxnSpMkLst>
            <pc:docMk/>
            <pc:sldMk cId="963740084" sldId="2147309364"/>
            <ac:cxnSpMk id="9" creationId="{CBB0A142-F23D-07F8-CBD6-643C99B808A0}"/>
          </ac:cxnSpMkLst>
        </pc:cxnChg>
        <pc:cxnChg chg="mod">
          <ac:chgData name="Mihai Budiu" userId="3fe408b5c12bb05c" providerId="LiveId" clId="{FDD0DA85-A19B-41B4-9FF9-8F5DBF28CF8D}" dt="2025-02-07T01:15:14.449" v="2421" actId="1076"/>
          <ac:cxnSpMkLst>
            <pc:docMk/>
            <pc:sldMk cId="963740084" sldId="2147309364"/>
            <ac:cxnSpMk id="10" creationId="{B50B8E11-A3FC-8509-1B20-2DD8FBFBC9E6}"/>
          </ac:cxnSpMkLst>
        </pc:cxnChg>
        <pc:cxnChg chg="add mod">
          <ac:chgData name="Mihai Budiu" userId="3fe408b5c12bb05c" providerId="LiveId" clId="{FDD0DA85-A19B-41B4-9FF9-8F5DBF28CF8D}" dt="2025-02-07T01:13:52.101" v="2378" actId="1076"/>
          <ac:cxnSpMkLst>
            <pc:docMk/>
            <pc:sldMk cId="963740084" sldId="2147309364"/>
            <ac:cxnSpMk id="13" creationId="{87614BD6-7A4E-A13E-4086-E89F911A926E}"/>
          </ac:cxnSpMkLst>
        </pc:cxnChg>
        <pc:cxnChg chg="mod">
          <ac:chgData name="Mihai Budiu" userId="3fe408b5c12bb05c" providerId="LiveId" clId="{FDD0DA85-A19B-41B4-9FF9-8F5DBF28CF8D}" dt="2025-02-13T06:03:35.048" v="2575" actId="14100"/>
          <ac:cxnSpMkLst>
            <pc:docMk/>
            <pc:sldMk cId="963740084" sldId="2147309364"/>
            <ac:cxnSpMk id="21" creationId="{275CC800-C564-552F-BF22-EA4EF9955CC2}"/>
          </ac:cxnSpMkLst>
        </pc:cxnChg>
        <pc:cxnChg chg="add mod">
          <ac:chgData name="Mihai Budiu" userId="3fe408b5c12bb05c" providerId="LiveId" clId="{FDD0DA85-A19B-41B4-9FF9-8F5DBF28CF8D}" dt="2025-02-07T01:15:19.866" v="2422" actId="1076"/>
          <ac:cxnSpMkLst>
            <pc:docMk/>
            <pc:sldMk cId="963740084" sldId="2147309364"/>
            <ac:cxnSpMk id="22" creationId="{5D35A90A-1B62-0FB8-58A5-1D06B9190D1D}"/>
          </ac:cxnSpMkLst>
        </pc:cxnChg>
        <pc:cxnChg chg="add mod">
          <ac:chgData name="Mihai Budiu" userId="3fe408b5c12bb05c" providerId="LiveId" clId="{FDD0DA85-A19B-41B4-9FF9-8F5DBF28CF8D}" dt="2025-02-07T01:15:14.449" v="2421" actId="1076"/>
          <ac:cxnSpMkLst>
            <pc:docMk/>
            <pc:sldMk cId="963740084" sldId="2147309364"/>
            <ac:cxnSpMk id="36" creationId="{F1C360FE-00D2-EC13-5D43-C151446DD41C}"/>
          </ac:cxnSpMkLst>
        </pc:cxnChg>
        <pc:cxnChg chg="add mod">
          <ac:chgData name="Mihai Budiu" userId="3fe408b5c12bb05c" providerId="LiveId" clId="{FDD0DA85-A19B-41B4-9FF9-8F5DBF28CF8D}" dt="2025-02-07T01:16:09.348" v="2444" actId="14100"/>
          <ac:cxnSpMkLst>
            <pc:docMk/>
            <pc:sldMk cId="963740084" sldId="2147309364"/>
            <ac:cxnSpMk id="42" creationId="{932E4ED6-E128-DDC2-70DF-23D021B2A5BB}"/>
          </ac:cxnSpMkLst>
        </pc:cxnChg>
        <pc:cxnChg chg="add mod">
          <ac:chgData name="Mihai Budiu" userId="3fe408b5c12bb05c" providerId="LiveId" clId="{FDD0DA85-A19B-41B4-9FF9-8F5DBF28CF8D}" dt="2025-02-07T01:17:04.492" v="2458" actId="1076"/>
          <ac:cxnSpMkLst>
            <pc:docMk/>
            <pc:sldMk cId="963740084" sldId="2147309364"/>
            <ac:cxnSpMk id="49" creationId="{90096BE7-0FDA-1AE8-6741-4A85DAD41FED}"/>
          </ac:cxnSpMkLst>
        </pc:cxnChg>
      </pc:sldChg>
      <pc:sldChg chg="addSp delSp modSp add del mod delAnim">
        <pc:chgData name="Mihai Budiu" userId="3fe408b5c12bb05c" providerId="LiveId" clId="{FDD0DA85-A19B-41B4-9FF9-8F5DBF28CF8D}" dt="2025-02-07T01:09:54.543" v="2276" actId="47"/>
        <pc:sldMkLst>
          <pc:docMk/>
          <pc:sldMk cId="2219320889" sldId="2147309364"/>
        </pc:sldMkLst>
      </pc:sldChg>
      <pc:sldChg chg="addSp delSp modSp new mod modAnim">
        <pc:chgData name="Mihai Budiu" userId="3fe408b5c12bb05c" providerId="LiveId" clId="{FDD0DA85-A19B-41B4-9FF9-8F5DBF28CF8D}" dt="2025-02-19T19:26:33.167" v="7835" actId="114"/>
        <pc:sldMkLst>
          <pc:docMk/>
          <pc:sldMk cId="264798872" sldId="2147309365"/>
        </pc:sldMkLst>
        <pc:spChg chg="mod">
          <ac:chgData name="Mihai Budiu" userId="3fe408b5c12bb05c" providerId="LiveId" clId="{FDD0DA85-A19B-41B4-9FF9-8F5DBF28CF8D}" dt="2025-02-07T02:19:09.279" v="2481" actId="20577"/>
          <ac:spMkLst>
            <pc:docMk/>
            <pc:sldMk cId="264798872" sldId="2147309365"/>
            <ac:spMk id="2" creationId="{DE75E627-274B-6E4B-DDB5-CF4A29F770D5}"/>
          </ac:spMkLst>
        </pc:spChg>
        <pc:spChg chg="mod">
          <ac:chgData name="Mihai Budiu" userId="3fe408b5c12bb05c" providerId="LiveId" clId="{FDD0DA85-A19B-41B4-9FF9-8F5DBF28CF8D}" dt="2025-02-19T19:25:55.483" v="7834" actId="20577"/>
          <ac:spMkLst>
            <pc:docMk/>
            <pc:sldMk cId="264798872" sldId="2147309365"/>
            <ac:spMk id="3" creationId="{9994FB08-2D98-68BF-9AD8-B9BD02AD66C1}"/>
          </ac:spMkLst>
        </pc:spChg>
        <pc:spChg chg="add mod">
          <ac:chgData name="Mihai Budiu" userId="3fe408b5c12bb05c" providerId="LiveId" clId="{FDD0DA85-A19B-41B4-9FF9-8F5DBF28CF8D}" dt="2025-02-13T06:14:51.196" v="2898" actId="1076"/>
          <ac:spMkLst>
            <pc:docMk/>
            <pc:sldMk cId="264798872" sldId="2147309365"/>
            <ac:spMk id="7" creationId="{421F30DA-FA93-3CDA-6A6E-67BC448F1ECD}"/>
          </ac:spMkLst>
        </pc:spChg>
        <pc:spChg chg="add mod">
          <ac:chgData name="Mihai Budiu" userId="3fe408b5c12bb05c" providerId="LiveId" clId="{FDD0DA85-A19B-41B4-9FF9-8F5DBF28CF8D}" dt="2025-02-13T06:20:07.180" v="2974" actId="1076"/>
          <ac:spMkLst>
            <pc:docMk/>
            <pc:sldMk cId="264798872" sldId="2147309365"/>
            <ac:spMk id="11" creationId="{437E5B75-1F86-6E63-0024-618D995A5588}"/>
          </ac:spMkLst>
        </pc:spChg>
        <pc:spChg chg="add mod">
          <ac:chgData name="Mihai Budiu" userId="3fe408b5c12bb05c" providerId="LiveId" clId="{FDD0DA85-A19B-41B4-9FF9-8F5DBF28CF8D}" dt="2025-02-13T06:08:27.589" v="2759" actId="1035"/>
          <ac:spMkLst>
            <pc:docMk/>
            <pc:sldMk cId="264798872" sldId="2147309365"/>
            <ac:spMk id="12" creationId="{B3A79316-9728-6EE0-84E7-216A06A65611}"/>
          </ac:spMkLst>
        </pc:spChg>
        <pc:spChg chg="add mod">
          <ac:chgData name="Mihai Budiu" userId="3fe408b5c12bb05c" providerId="LiveId" clId="{FDD0DA85-A19B-41B4-9FF9-8F5DBF28CF8D}" dt="2025-02-13T06:10:39.265" v="2842" actId="1038"/>
          <ac:spMkLst>
            <pc:docMk/>
            <pc:sldMk cId="264798872" sldId="2147309365"/>
            <ac:spMk id="13" creationId="{33EEA4C7-6924-272C-24C4-F0759CB074CB}"/>
          </ac:spMkLst>
        </pc:spChg>
        <pc:spChg chg="add mod">
          <ac:chgData name="Mihai Budiu" userId="3fe408b5c12bb05c" providerId="LiveId" clId="{FDD0DA85-A19B-41B4-9FF9-8F5DBF28CF8D}" dt="2025-02-13T06:08:27.589" v="2759" actId="1035"/>
          <ac:spMkLst>
            <pc:docMk/>
            <pc:sldMk cId="264798872" sldId="2147309365"/>
            <ac:spMk id="14" creationId="{E21A8DB0-660B-F7BC-615E-BB779DB43D3F}"/>
          </ac:spMkLst>
        </pc:spChg>
        <pc:spChg chg="add mod">
          <ac:chgData name="Mihai Budiu" userId="3fe408b5c12bb05c" providerId="LiveId" clId="{FDD0DA85-A19B-41B4-9FF9-8F5DBF28CF8D}" dt="2025-02-13T06:08:27.589" v="2759" actId="1035"/>
          <ac:spMkLst>
            <pc:docMk/>
            <pc:sldMk cId="264798872" sldId="2147309365"/>
            <ac:spMk id="15" creationId="{ADE2D504-A9DA-5696-8F22-ACD5F45B1C1F}"/>
          </ac:spMkLst>
        </pc:spChg>
        <pc:spChg chg="add mod">
          <ac:chgData name="Mihai Budiu" userId="3fe408b5c12bb05c" providerId="LiveId" clId="{FDD0DA85-A19B-41B4-9FF9-8F5DBF28CF8D}" dt="2025-02-13T06:08:27.589" v="2759" actId="1035"/>
          <ac:spMkLst>
            <pc:docMk/>
            <pc:sldMk cId="264798872" sldId="2147309365"/>
            <ac:spMk id="16" creationId="{013D5D1A-9828-0A49-6398-59B504E7849F}"/>
          </ac:spMkLst>
        </pc:spChg>
        <pc:spChg chg="add mod">
          <ac:chgData name="Mihai Budiu" userId="3fe408b5c12bb05c" providerId="LiveId" clId="{FDD0DA85-A19B-41B4-9FF9-8F5DBF28CF8D}" dt="2025-02-13T06:08:27.589" v="2759" actId="1035"/>
          <ac:spMkLst>
            <pc:docMk/>
            <pc:sldMk cId="264798872" sldId="2147309365"/>
            <ac:spMk id="17" creationId="{FF18D91D-97A3-1496-4425-2A1D37FC29C4}"/>
          </ac:spMkLst>
        </pc:spChg>
        <pc:spChg chg="add mod">
          <ac:chgData name="Mihai Budiu" userId="3fe408b5c12bb05c" providerId="LiveId" clId="{FDD0DA85-A19B-41B4-9FF9-8F5DBF28CF8D}" dt="2025-02-13T06:07:38.443" v="2735" actId="571"/>
          <ac:spMkLst>
            <pc:docMk/>
            <pc:sldMk cId="264798872" sldId="2147309365"/>
            <ac:spMk id="18" creationId="{265BFB5C-8CBC-EF7E-0EE1-6A053DCC179C}"/>
          </ac:spMkLst>
        </pc:spChg>
        <pc:spChg chg="add mod">
          <ac:chgData name="Mihai Budiu" userId="3fe408b5c12bb05c" providerId="LiveId" clId="{FDD0DA85-A19B-41B4-9FF9-8F5DBF28CF8D}" dt="2025-02-13T06:07:39.200" v="2736" actId="571"/>
          <ac:spMkLst>
            <pc:docMk/>
            <pc:sldMk cId="264798872" sldId="2147309365"/>
            <ac:spMk id="19" creationId="{4438D362-901F-1CB4-A432-EE427EDCF3E5}"/>
          </ac:spMkLst>
        </pc:spChg>
        <pc:spChg chg="add mod">
          <ac:chgData name="Mihai Budiu" userId="3fe408b5c12bb05c" providerId="LiveId" clId="{FDD0DA85-A19B-41B4-9FF9-8F5DBF28CF8D}" dt="2025-02-13T06:07:42.275" v="2739" actId="14100"/>
          <ac:spMkLst>
            <pc:docMk/>
            <pc:sldMk cId="264798872" sldId="2147309365"/>
            <ac:spMk id="20" creationId="{2D1293CC-130B-5276-3F20-668C59BFB420}"/>
          </ac:spMkLst>
        </pc:spChg>
        <pc:spChg chg="add mod">
          <ac:chgData name="Mihai Budiu" userId="3fe408b5c12bb05c" providerId="LiveId" clId="{FDD0DA85-A19B-41B4-9FF9-8F5DBF28CF8D}" dt="2025-02-13T06:07:44.124" v="2740" actId="571"/>
          <ac:spMkLst>
            <pc:docMk/>
            <pc:sldMk cId="264798872" sldId="2147309365"/>
            <ac:spMk id="21" creationId="{F7490E76-3C86-AC87-3FD5-9613A930B748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24" creationId="{91EB0680-6445-1F96-275A-B6435D34779A}"/>
          </ac:spMkLst>
        </pc:spChg>
        <pc:spChg chg="add mod">
          <ac:chgData name="Mihai Budiu" userId="3fe408b5c12bb05c" providerId="LiveId" clId="{FDD0DA85-A19B-41B4-9FF9-8F5DBF28CF8D}" dt="2025-02-13T06:10:39.265" v="2842" actId="1038"/>
          <ac:spMkLst>
            <pc:docMk/>
            <pc:sldMk cId="264798872" sldId="2147309365"/>
            <ac:spMk id="25" creationId="{1F55721C-5BF7-72BC-3F5E-7464A826AD70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26" creationId="{F4C3B2E1-C2E9-71E7-963D-52CF2819B4ED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27" creationId="{696E937E-B2A2-2B25-3C15-A8CBFDEE221B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28" creationId="{4B9813A6-2997-7EDD-E378-A19578F390E6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29" creationId="{2D4D040D-BC1C-6442-44F7-8C7A535E7100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30" creationId="{11F4B9D1-FBF6-E4D6-1437-C4302F1FA70B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31" creationId="{EC9DBD90-582F-70BF-9FA7-E5CC7B9873B1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32" creationId="{8BEC5FC8-AB8F-D50C-9B6D-C032340FFA06}"/>
          </ac:spMkLst>
        </pc:spChg>
        <pc:spChg chg="add mod">
          <ac:chgData name="Mihai Budiu" userId="3fe408b5c12bb05c" providerId="LiveId" clId="{FDD0DA85-A19B-41B4-9FF9-8F5DBF28CF8D}" dt="2025-02-13T06:09:15.434" v="2801" actId="2085"/>
          <ac:spMkLst>
            <pc:docMk/>
            <pc:sldMk cId="264798872" sldId="2147309365"/>
            <ac:spMk id="33" creationId="{9CFF1B21-B6D6-F0C2-0A54-ACC3F6F0B72F}"/>
          </ac:spMkLst>
        </pc:spChg>
        <pc:spChg chg="add mod ord">
          <ac:chgData name="Mihai Budiu" userId="3fe408b5c12bb05c" providerId="LiveId" clId="{FDD0DA85-A19B-41B4-9FF9-8F5DBF28CF8D}" dt="2025-02-13T06:14:32.004" v="2892" actId="166"/>
          <ac:spMkLst>
            <pc:docMk/>
            <pc:sldMk cId="264798872" sldId="2147309365"/>
            <ac:spMk id="39" creationId="{5CD1E82A-6C93-0F65-37E8-E13022CD1031}"/>
          </ac:spMkLst>
        </pc:spChg>
        <pc:spChg chg="add mod">
          <ac:chgData name="Mihai Budiu" userId="3fe408b5c12bb05c" providerId="LiveId" clId="{FDD0DA85-A19B-41B4-9FF9-8F5DBF28CF8D}" dt="2025-02-13T06:14:10.839" v="2889" actId="2085"/>
          <ac:spMkLst>
            <pc:docMk/>
            <pc:sldMk cId="264798872" sldId="2147309365"/>
            <ac:spMk id="78" creationId="{DAE19C45-7683-9E74-7F87-1268B8771651}"/>
          </ac:spMkLst>
        </pc:spChg>
        <pc:spChg chg="add mod">
          <ac:chgData name="Mihai Budiu" userId="3fe408b5c12bb05c" providerId="LiveId" clId="{FDD0DA85-A19B-41B4-9FF9-8F5DBF28CF8D}" dt="2025-02-13T06:15:25.720" v="2924" actId="20577"/>
          <ac:spMkLst>
            <pc:docMk/>
            <pc:sldMk cId="264798872" sldId="2147309365"/>
            <ac:spMk id="82" creationId="{4613669C-DCA5-697C-C22B-5F7C00BF08A1}"/>
          </ac:spMkLst>
        </pc:spChg>
        <pc:spChg chg="add mod">
          <ac:chgData name="Mihai Budiu" userId="3fe408b5c12bb05c" providerId="LiveId" clId="{FDD0DA85-A19B-41B4-9FF9-8F5DBF28CF8D}" dt="2025-02-13T06:16:47.230" v="2941" actId="1076"/>
          <ac:spMkLst>
            <pc:docMk/>
            <pc:sldMk cId="264798872" sldId="2147309365"/>
            <ac:spMk id="83" creationId="{036A7999-1EBD-E5BE-A2E5-C12FA276CD6E}"/>
          </ac:spMkLst>
        </pc:spChg>
        <pc:spChg chg="add mod">
          <ac:chgData name="Mihai Budiu" userId="3fe408b5c12bb05c" providerId="LiveId" clId="{FDD0DA85-A19B-41B4-9FF9-8F5DBF28CF8D}" dt="2025-02-19T19:26:33.167" v="7835" actId="114"/>
          <ac:spMkLst>
            <pc:docMk/>
            <pc:sldMk cId="264798872" sldId="2147309365"/>
            <ac:spMk id="84" creationId="{633932B5-0D5E-E368-54FE-1AD1B658CB2A}"/>
          </ac:spMkLst>
        </pc:spChg>
        <pc:cxnChg chg="add mod">
          <ac:chgData name="Mihai Budiu" userId="3fe408b5c12bb05c" providerId="LiveId" clId="{FDD0DA85-A19B-41B4-9FF9-8F5DBF28CF8D}" dt="2025-02-13T06:06:27.949" v="2684" actId="1582"/>
          <ac:cxnSpMkLst>
            <pc:docMk/>
            <pc:sldMk cId="264798872" sldId="2147309365"/>
            <ac:cxnSpMk id="6" creationId="{C5EFF18F-9231-F25C-AD44-AE8CEF0E17C4}"/>
          </ac:cxnSpMkLst>
        </pc:cxnChg>
        <pc:cxnChg chg="add mod">
          <ac:chgData name="Mihai Budiu" userId="3fe408b5c12bb05c" providerId="LiveId" clId="{FDD0DA85-A19B-41B4-9FF9-8F5DBF28CF8D}" dt="2025-02-13T06:06:53.496" v="2707" actId="14100"/>
          <ac:cxnSpMkLst>
            <pc:docMk/>
            <pc:sldMk cId="264798872" sldId="2147309365"/>
            <ac:cxnSpMk id="8" creationId="{6FC22C57-A784-BB53-6C1D-2F5C5C2D9B1E}"/>
          </ac:cxnSpMkLst>
        </pc:cxnChg>
        <pc:cxnChg chg="add mod ord">
          <ac:chgData name="Mihai Budiu" userId="3fe408b5c12bb05c" providerId="LiveId" clId="{FDD0DA85-A19B-41B4-9FF9-8F5DBF28CF8D}" dt="2025-02-13T06:14:32.004" v="2892" actId="166"/>
          <ac:cxnSpMkLst>
            <pc:docMk/>
            <pc:sldMk cId="264798872" sldId="2147309365"/>
            <ac:cxnSpMk id="37" creationId="{1FCBCA01-C64E-1C1C-985C-05F6EE51C360}"/>
          </ac:cxnSpMkLst>
        </pc:cxnChg>
        <pc:cxnChg chg="add mod">
          <ac:chgData name="Mihai Budiu" userId="3fe408b5c12bb05c" providerId="LiveId" clId="{FDD0DA85-A19B-41B4-9FF9-8F5DBF28CF8D}" dt="2025-02-13T06:11:46.999" v="2861" actId="14100"/>
          <ac:cxnSpMkLst>
            <pc:docMk/>
            <pc:sldMk cId="264798872" sldId="2147309365"/>
            <ac:cxnSpMk id="41" creationId="{047CC12F-B12C-09A9-2443-C3A05A16B6CF}"/>
          </ac:cxnSpMkLst>
        </pc:cxnChg>
        <pc:cxnChg chg="add mod">
          <ac:chgData name="Mihai Budiu" userId="3fe408b5c12bb05c" providerId="LiveId" clId="{FDD0DA85-A19B-41B4-9FF9-8F5DBF28CF8D}" dt="2025-02-13T06:11:35.969" v="2857" actId="14100"/>
          <ac:cxnSpMkLst>
            <pc:docMk/>
            <pc:sldMk cId="264798872" sldId="2147309365"/>
            <ac:cxnSpMk id="44" creationId="{B42ACBB8-7AEB-0D59-B147-015BCCAB7A04}"/>
          </ac:cxnSpMkLst>
        </pc:cxnChg>
        <pc:cxnChg chg="add mod">
          <ac:chgData name="Mihai Budiu" userId="3fe408b5c12bb05c" providerId="LiveId" clId="{FDD0DA85-A19B-41B4-9FF9-8F5DBF28CF8D}" dt="2025-02-13T06:12:06.850" v="2865" actId="14100"/>
          <ac:cxnSpMkLst>
            <pc:docMk/>
            <pc:sldMk cId="264798872" sldId="2147309365"/>
            <ac:cxnSpMk id="48" creationId="{A4922131-F7DE-BA00-4113-B90ECA4B2E2F}"/>
          </ac:cxnSpMkLst>
        </pc:cxnChg>
        <pc:cxnChg chg="add mod">
          <ac:chgData name="Mihai Budiu" userId="3fe408b5c12bb05c" providerId="LiveId" clId="{FDD0DA85-A19B-41B4-9FF9-8F5DBF28CF8D}" dt="2025-02-13T06:12:30.802" v="2869" actId="14100"/>
          <ac:cxnSpMkLst>
            <pc:docMk/>
            <pc:sldMk cId="264798872" sldId="2147309365"/>
            <ac:cxnSpMk id="59" creationId="{7FB1B5DC-6A0A-5C4B-17D2-C34BB5172CDC}"/>
          </ac:cxnSpMkLst>
        </pc:cxnChg>
        <pc:cxnChg chg="add mod">
          <ac:chgData name="Mihai Budiu" userId="3fe408b5c12bb05c" providerId="LiveId" clId="{FDD0DA85-A19B-41B4-9FF9-8F5DBF28CF8D}" dt="2025-02-13T06:12:39.303" v="2873" actId="14100"/>
          <ac:cxnSpMkLst>
            <pc:docMk/>
            <pc:sldMk cId="264798872" sldId="2147309365"/>
            <ac:cxnSpMk id="63" creationId="{716A4041-9FA0-51A9-8E28-FFC2ADA6688B}"/>
          </ac:cxnSpMkLst>
        </pc:cxnChg>
        <pc:cxnChg chg="add mod">
          <ac:chgData name="Mihai Budiu" userId="3fe408b5c12bb05c" providerId="LiveId" clId="{FDD0DA85-A19B-41B4-9FF9-8F5DBF28CF8D}" dt="2025-02-13T06:12:53.168" v="2877" actId="14100"/>
          <ac:cxnSpMkLst>
            <pc:docMk/>
            <pc:sldMk cId="264798872" sldId="2147309365"/>
            <ac:cxnSpMk id="67" creationId="{0084B140-E03F-5FB0-E437-72B42EDA23BA}"/>
          </ac:cxnSpMkLst>
        </pc:cxnChg>
        <pc:cxnChg chg="add mod">
          <ac:chgData name="Mihai Budiu" userId="3fe408b5c12bb05c" providerId="LiveId" clId="{FDD0DA85-A19B-41B4-9FF9-8F5DBF28CF8D}" dt="2025-02-13T06:14:14.511" v="2890" actId="14100"/>
          <ac:cxnSpMkLst>
            <pc:docMk/>
            <pc:sldMk cId="264798872" sldId="2147309365"/>
            <ac:cxnSpMk id="71" creationId="{51C4A878-830C-2597-91D6-FBA8646AAAB8}"/>
          </ac:cxnSpMkLst>
        </pc:cxnChg>
        <pc:cxnChg chg="add mod">
          <ac:chgData name="Mihai Budiu" userId="3fe408b5c12bb05c" providerId="LiveId" clId="{FDD0DA85-A19B-41B4-9FF9-8F5DBF28CF8D}" dt="2025-02-13T06:17:56.539" v="2968" actId="208"/>
          <ac:cxnSpMkLst>
            <pc:docMk/>
            <pc:sldMk cId="264798872" sldId="2147309365"/>
            <ac:cxnSpMk id="86" creationId="{48A5EA2C-6943-227A-FDAD-2D0289668513}"/>
          </ac:cxnSpMkLst>
        </pc:cxnChg>
      </pc:sldChg>
      <pc:sldChg chg="addSp delSp modSp new mod modAnim">
        <pc:chgData name="Mihai Budiu" userId="3fe408b5c12bb05c" providerId="LiveId" clId="{FDD0DA85-A19B-41B4-9FF9-8F5DBF28CF8D}" dt="2025-02-19T19:35:12.899" v="7965" actId="207"/>
        <pc:sldMkLst>
          <pc:docMk/>
          <pc:sldMk cId="28368129" sldId="2147309366"/>
        </pc:sldMkLst>
        <pc:spChg chg="mod">
          <ac:chgData name="Mihai Budiu" userId="3fe408b5c12bb05c" providerId="LiveId" clId="{FDD0DA85-A19B-41B4-9FF9-8F5DBF28CF8D}" dt="2025-02-13T06:20:37.399" v="3003" actId="20577"/>
          <ac:spMkLst>
            <pc:docMk/>
            <pc:sldMk cId="28368129" sldId="2147309366"/>
            <ac:spMk id="2" creationId="{02C72E3E-A5FA-39E0-6C1B-7E880FBB2BAA}"/>
          </ac:spMkLst>
        </pc:spChg>
        <pc:spChg chg="add mod">
          <ac:chgData name="Mihai Budiu" userId="3fe408b5c12bb05c" providerId="LiveId" clId="{FDD0DA85-A19B-41B4-9FF9-8F5DBF28CF8D}" dt="2025-02-19T17:51:13.135" v="6387" actId="207"/>
          <ac:spMkLst>
            <pc:docMk/>
            <pc:sldMk cId="28368129" sldId="2147309366"/>
            <ac:spMk id="5" creationId="{FF6EF1B2-938C-609B-F32F-B54A34C89390}"/>
          </ac:spMkLst>
        </pc:spChg>
        <pc:spChg chg="add mod">
          <ac:chgData name="Mihai Budiu" userId="3fe408b5c12bb05c" providerId="LiveId" clId="{FDD0DA85-A19B-41B4-9FF9-8F5DBF28CF8D}" dt="2025-02-19T19:35:12.899" v="7965" actId="207"/>
          <ac:spMkLst>
            <pc:docMk/>
            <pc:sldMk cId="28368129" sldId="2147309366"/>
            <ac:spMk id="8" creationId="{94062358-1D0D-99EC-315E-9E30295EDDEA}"/>
          </ac:spMkLst>
        </pc:spChg>
        <pc:spChg chg="add mod">
          <ac:chgData name="Mihai Budiu" userId="3fe408b5c12bb05c" providerId="LiveId" clId="{FDD0DA85-A19B-41B4-9FF9-8F5DBF28CF8D}" dt="2025-02-13T06:31:58.848" v="3295" actId="1076"/>
          <ac:spMkLst>
            <pc:docMk/>
            <pc:sldMk cId="28368129" sldId="2147309366"/>
            <ac:spMk id="16" creationId="{710441B0-B537-B750-3CFE-83CCE089F275}"/>
          </ac:spMkLst>
        </pc:spChg>
        <pc:spChg chg="add mod">
          <ac:chgData name="Mihai Budiu" userId="3fe408b5c12bb05c" providerId="LiveId" clId="{FDD0DA85-A19B-41B4-9FF9-8F5DBF28CF8D}" dt="2025-02-19T19:30:39.745" v="7911" actId="20577"/>
          <ac:spMkLst>
            <pc:docMk/>
            <pc:sldMk cId="28368129" sldId="2147309366"/>
            <ac:spMk id="17" creationId="{4D5658FE-FBFC-CA76-D005-28A29695DF16}"/>
          </ac:spMkLst>
        </pc:spChg>
        <pc:spChg chg="add mod">
          <ac:chgData name="Mihai Budiu" userId="3fe408b5c12bb05c" providerId="LiveId" clId="{FDD0DA85-A19B-41B4-9FF9-8F5DBF28CF8D}" dt="2025-02-19T19:30:07.070" v="7884" actId="1076"/>
          <ac:spMkLst>
            <pc:docMk/>
            <pc:sldMk cId="28368129" sldId="2147309366"/>
            <ac:spMk id="22" creationId="{653863D4-C076-ABB1-3D9C-248BF5DFFD9D}"/>
          </ac:spMkLst>
        </pc:spChg>
        <pc:spChg chg="add mod">
          <ac:chgData name="Mihai Budiu" userId="3fe408b5c12bb05c" providerId="LiveId" clId="{FDD0DA85-A19B-41B4-9FF9-8F5DBF28CF8D}" dt="2025-02-19T19:29:40.269" v="7881" actId="20577"/>
          <ac:spMkLst>
            <pc:docMk/>
            <pc:sldMk cId="28368129" sldId="2147309366"/>
            <ac:spMk id="23" creationId="{D88A1DFD-0F44-FA93-2623-7E00B9D8E34A}"/>
          </ac:spMkLst>
        </pc:spChg>
        <pc:spChg chg="add mod">
          <ac:chgData name="Mihai Budiu" userId="3fe408b5c12bb05c" providerId="LiveId" clId="{FDD0DA85-A19B-41B4-9FF9-8F5DBF28CF8D}" dt="2025-02-19T19:27:23.667" v="7845" actId="20577"/>
          <ac:spMkLst>
            <pc:docMk/>
            <pc:sldMk cId="28368129" sldId="2147309366"/>
            <ac:spMk id="30" creationId="{F9D3F155-161B-9834-6C7C-F8265CB50760}"/>
          </ac:spMkLst>
        </pc:spChg>
        <pc:spChg chg="add mod">
          <ac:chgData name="Mihai Budiu" userId="3fe408b5c12bb05c" providerId="LiveId" clId="{FDD0DA85-A19B-41B4-9FF9-8F5DBF28CF8D}" dt="2025-02-19T19:29:23.209" v="7873" actId="20577"/>
          <ac:spMkLst>
            <pc:docMk/>
            <pc:sldMk cId="28368129" sldId="2147309366"/>
            <ac:spMk id="33" creationId="{5F4DA991-D6FD-D314-5286-94F31CC5EB67}"/>
          </ac:spMkLst>
        </pc:spChg>
        <pc:spChg chg="add mod">
          <ac:chgData name="Mihai Budiu" userId="3fe408b5c12bb05c" providerId="LiveId" clId="{FDD0DA85-A19B-41B4-9FF9-8F5DBF28CF8D}" dt="2025-02-13T06:29:58.309" v="3253" actId="1076"/>
          <ac:spMkLst>
            <pc:docMk/>
            <pc:sldMk cId="28368129" sldId="2147309366"/>
            <ac:spMk id="51" creationId="{729B1409-B52B-5FD6-B141-FAECCB1B0C3A}"/>
          </ac:spMkLst>
        </pc:spChg>
        <pc:spChg chg="add mod">
          <ac:chgData name="Mihai Budiu" userId="3fe408b5c12bb05c" providerId="LiveId" clId="{FDD0DA85-A19B-41B4-9FF9-8F5DBF28CF8D}" dt="2025-02-19T17:51:13.135" v="6387" actId="207"/>
          <ac:spMkLst>
            <pc:docMk/>
            <pc:sldMk cId="28368129" sldId="2147309366"/>
            <ac:spMk id="54" creationId="{E65A436B-FBAA-0007-E2E2-6FF0D75F034A}"/>
          </ac:spMkLst>
        </pc:spChg>
        <pc:spChg chg="add mod">
          <ac:chgData name="Mihai Budiu" userId="3fe408b5c12bb05c" providerId="LiveId" clId="{FDD0DA85-A19B-41B4-9FF9-8F5DBF28CF8D}" dt="2025-02-19T19:27:18.523" v="7844" actId="20577"/>
          <ac:spMkLst>
            <pc:docMk/>
            <pc:sldMk cId="28368129" sldId="2147309366"/>
            <ac:spMk id="70" creationId="{F56762A8-28E1-635D-258B-43A083DBA641}"/>
          </ac:spMkLst>
        </pc:spChg>
        <pc:spChg chg="add mod">
          <ac:chgData name="Mihai Budiu" userId="3fe408b5c12bb05c" providerId="LiveId" clId="{FDD0DA85-A19B-41B4-9FF9-8F5DBF28CF8D}" dt="2025-02-19T19:30:32.346" v="7903" actId="122"/>
          <ac:spMkLst>
            <pc:docMk/>
            <pc:sldMk cId="28368129" sldId="2147309366"/>
            <ac:spMk id="72" creationId="{912AEFD0-83D3-A4D6-7213-E63CF3D3BA01}"/>
          </ac:spMkLst>
        </pc:spChg>
        <pc:spChg chg="add mod">
          <ac:chgData name="Mihai Budiu" userId="3fe408b5c12bb05c" providerId="LiveId" clId="{FDD0DA85-A19B-41B4-9FF9-8F5DBF28CF8D}" dt="2025-02-13T06:33:19.556" v="3362" actId="313"/>
          <ac:spMkLst>
            <pc:docMk/>
            <pc:sldMk cId="28368129" sldId="2147309366"/>
            <ac:spMk id="88" creationId="{BC93615D-B2F7-B517-9FAF-061621BFBF60}"/>
          </ac:spMkLst>
        </pc:spChg>
        <pc:spChg chg="add mod">
          <ac:chgData name="Mihai Budiu" userId="3fe408b5c12bb05c" providerId="LiveId" clId="{FDD0DA85-A19B-41B4-9FF9-8F5DBF28CF8D}" dt="2025-02-13T17:34:57.968" v="4589" actId="1076"/>
          <ac:spMkLst>
            <pc:docMk/>
            <pc:sldMk cId="28368129" sldId="2147309366"/>
            <ac:spMk id="90" creationId="{35823EF1-2197-5F5D-FEEB-03CD662FA388}"/>
          </ac:spMkLst>
        </pc:spChg>
        <pc:cxnChg chg="add mod">
          <ac:chgData name="Mihai Budiu" userId="3fe408b5c12bb05c" providerId="LiveId" clId="{FDD0DA85-A19B-41B4-9FF9-8F5DBF28CF8D}" dt="2025-02-19T19:30:39.745" v="7911" actId="20577"/>
          <ac:cxnSpMkLst>
            <pc:docMk/>
            <pc:sldMk cId="28368129" sldId="2147309366"/>
            <ac:cxnSpMk id="3" creationId="{12F4A896-3CC7-0BAC-7E61-C3745BD7A743}"/>
          </ac:cxnSpMkLst>
        </pc:cxnChg>
        <pc:cxnChg chg="add mod">
          <ac:chgData name="Mihai Budiu" userId="3fe408b5c12bb05c" providerId="LiveId" clId="{FDD0DA85-A19B-41B4-9FF9-8F5DBF28CF8D}" dt="2025-02-13T06:32:35.516" v="3332" actId="14100"/>
          <ac:cxnSpMkLst>
            <pc:docMk/>
            <pc:sldMk cId="28368129" sldId="2147309366"/>
            <ac:cxnSpMk id="6" creationId="{0A5481DD-588B-C87A-E091-D3CD26AC4387}"/>
          </ac:cxnSpMkLst>
        </pc:cxnChg>
        <pc:cxnChg chg="add mod">
          <ac:chgData name="Mihai Budiu" userId="3fe408b5c12bb05c" providerId="LiveId" clId="{FDD0DA85-A19B-41B4-9FF9-8F5DBF28CF8D}" dt="2025-02-13T06:29:58.309" v="3253" actId="1076"/>
          <ac:cxnSpMkLst>
            <pc:docMk/>
            <pc:sldMk cId="28368129" sldId="2147309366"/>
            <ac:cxnSpMk id="7" creationId="{D14A3E61-09EB-AE7C-648F-A0994874C3AB}"/>
          </ac:cxnSpMkLst>
        </pc:cxnChg>
        <pc:cxnChg chg="mod">
          <ac:chgData name="Mihai Budiu" userId="3fe408b5c12bb05c" providerId="LiveId" clId="{FDD0DA85-A19B-41B4-9FF9-8F5DBF28CF8D}" dt="2025-02-13T06:32:58.533" v="3337" actId="1076"/>
          <ac:cxnSpMkLst>
            <pc:docMk/>
            <pc:sldMk cId="28368129" sldId="2147309366"/>
            <ac:cxnSpMk id="9" creationId="{AF36CD65-F1DD-2B7E-7DA7-FAF0A19F7340}"/>
          </ac:cxnSpMkLst>
        </pc:cxnChg>
        <pc:cxnChg chg="mod">
          <ac:chgData name="Mihai Budiu" userId="3fe408b5c12bb05c" providerId="LiveId" clId="{FDD0DA85-A19B-41B4-9FF9-8F5DBF28CF8D}" dt="2025-02-13T06:32:35.516" v="3332" actId="14100"/>
          <ac:cxnSpMkLst>
            <pc:docMk/>
            <pc:sldMk cId="28368129" sldId="2147309366"/>
            <ac:cxnSpMk id="10" creationId="{964360CD-EBDE-66DE-43A3-32379D94215A}"/>
          </ac:cxnSpMkLst>
        </pc:cxnChg>
        <pc:cxnChg chg="add mod">
          <ac:chgData name="Mihai Budiu" userId="3fe408b5c12bb05c" providerId="LiveId" clId="{FDD0DA85-A19B-41B4-9FF9-8F5DBF28CF8D}" dt="2025-02-13T06:26:09.084" v="3127" actId="113"/>
          <ac:cxnSpMkLst>
            <pc:docMk/>
            <pc:sldMk cId="28368129" sldId="2147309366"/>
            <ac:cxnSpMk id="11" creationId="{9A527643-3644-1064-EAFB-74DEDB2528D1}"/>
          </ac:cxnSpMkLst>
        </pc:cxnChg>
        <pc:cxnChg chg="add mod">
          <ac:chgData name="Mihai Budiu" userId="3fe408b5c12bb05c" providerId="LiveId" clId="{FDD0DA85-A19B-41B4-9FF9-8F5DBF28CF8D}" dt="2025-02-13T06:30:00.884" v="3254" actId="1076"/>
          <ac:cxnSpMkLst>
            <pc:docMk/>
            <pc:sldMk cId="28368129" sldId="2147309366"/>
            <ac:cxnSpMk id="12" creationId="{49E829DB-F60F-504E-873E-B12BB6D7B745}"/>
          </ac:cxnSpMkLst>
        </pc:cxnChg>
        <pc:cxnChg chg="mod">
          <ac:chgData name="Mihai Budiu" userId="3fe408b5c12bb05c" providerId="LiveId" clId="{FDD0DA85-A19B-41B4-9FF9-8F5DBF28CF8D}" dt="2025-02-13T06:31:58.848" v="3295" actId="1076"/>
          <ac:cxnSpMkLst>
            <pc:docMk/>
            <pc:sldMk cId="28368129" sldId="2147309366"/>
            <ac:cxnSpMk id="13" creationId="{67EF8166-B491-15F5-9CF2-FECBC26C4B92}"/>
          </ac:cxnSpMkLst>
        </pc:cxnChg>
        <pc:cxnChg chg="mod">
          <ac:chgData name="Mihai Budiu" userId="3fe408b5c12bb05c" providerId="LiveId" clId="{FDD0DA85-A19B-41B4-9FF9-8F5DBF28CF8D}" dt="2025-02-13T06:25:46.620" v="3122" actId="1076"/>
          <ac:cxnSpMkLst>
            <pc:docMk/>
            <pc:sldMk cId="28368129" sldId="2147309366"/>
            <ac:cxnSpMk id="14" creationId="{0FDC6885-B928-D1E5-A933-53F82937D78A}"/>
          </ac:cxnSpMkLst>
        </pc:cxnChg>
        <pc:cxnChg chg="add mod">
          <ac:chgData name="Mihai Budiu" userId="3fe408b5c12bb05c" providerId="LiveId" clId="{FDD0DA85-A19B-41B4-9FF9-8F5DBF28CF8D}" dt="2025-02-13T06:25:50.887" v="3123" actId="1076"/>
          <ac:cxnSpMkLst>
            <pc:docMk/>
            <pc:sldMk cId="28368129" sldId="2147309366"/>
            <ac:cxnSpMk id="19" creationId="{00B16339-6757-CF5E-5E2A-ED9D8D16ED87}"/>
          </ac:cxnSpMkLst>
        </pc:cxnChg>
        <pc:cxnChg chg="add mod">
          <ac:chgData name="Mihai Budiu" userId="3fe408b5c12bb05c" providerId="LiveId" clId="{FDD0DA85-A19B-41B4-9FF9-8F5DBF28CF8D}" dt="2025-02-13T06:24:43.688" v="3109" actId="14100"/>
          <ac:cxnSpMkLst>
            <pc:docMk/>
            <pc:sldMk cId="28368129" sldId="2147309366"/>
            <ac:cxnSpMk id="35" creationId="{FF5D3D19-033B-9DF3-4CEB-9D5FD34178E1}"/>
          </ac:cxnSpMkLst>
        </pc:cxnChg>
        <pc:cxnChg chg="add mod">
          <ac:chgData name="Mihai Budiu" userId="3fe408b5c12bb05c" providerId="LiveId" clId="{FDD0DA85-A19B-41B4-9FF9-8F5DBF28CF8D}" dt="2025-02-13T06:29:58.309" v="3253" actId="1076"/>
          <ac:cxnSpMkLst>
            <pc:docMk/>
            <pc:sldMk cId="28368129" sldId="2147309366"/>
            <ac:cxnSpMk id="36" creationId="{5584ECFE-4809-B12E-EB43-F78FDCF62D63}"/>
          </ac:cxnSpMkLst>
        </pc:cxnChg>
        <pc:cxnChg chg="add mod">
          <ac:chgData name="Mihai Budiu" userId="3fe408b5c12bb05c" providerId="LiveId" clId="{FDD0DA85-A19B-41B4-9FF9-8F5DBF28CF8D}" dt="2025-02-13T06:26:09.084" v="3127" actId="113"/>
          <ac:cxnSpMkLst>
            <pc:docMk/>
            <pc:sldMk cId="28368129" sldId="2147309366"/>
            <ac:cxnSpMk id="50" creationId="{BAB06214-97D6-F1CA-CB4E-B9704959A544}"/>
          </ac:cxnSpMkLst>
        </pc:cxnChg>
        <pc:cxnChg chg="add mod">
          <ac:chgData name="Mihai Budiu" userId="3fe408b5c12bb05c" providerId="LiveId" clId="{FDD0DA85-A19B-41B4-9FF9-8F5DBF28CF8D}" dt="2025-02-13T06:32:35.516" v="3332" actId="14100"/>
          <ac:cxnSpMkLst>
            <pc:docMk/>
            <pc:sldMk cId="28368129" sldId="2147309366"/>
            <ac:cxnSpMk id="55" creationId="{FF51384D-86B8-903D-1CF0-EF6E680B567C}"/>
          </ac:cxnSpMkLst>
        </pc:cxnChg>
        <pc:cxnChg chg="add mod">
          <ac:chgData name="Mihai Budiu" userId="3fe408b5c12bb05c" providerId="LiveId" clId="{FDD0DA85-A19B-41B4-9FF9-8F5DBF28CF8D}" dt="2025-02-13T06:32:39.358" v="3333" actId="14100"/>
          <ac:cxnSpMkLst>
            <pc:docMk/>
            <pc:sldMk cId="28368129" sldId="2147309366"/>
            <ac:cxnSpMk id="62" creationId="{3D647972-DDA5-E8D0-31C5-6DFB65100533}"/>
          </ac:cxnSpMkLst>
        </pc:cxnChg>
        <pc:cxnChg chg="add mod">
          <ac:chgData name="Mihai Budiu" userId="3fe408b5c12bb05c" providerId="LiveId" clId="{FDD0DA85-A19B-41B4-9FF9-8F5DBF28CF8D}" dt="2025-02-13T06:29:22.310" v="3210" actId="1582"/>
          <ac:cxnSpMkLst>
            <pc:docMk/>
            <pc:sldMk cId="28368129" sldId="2147309366"/>
            <ac:cxnSpMk id="69" creationId="{965CF7B6-857B-92D4-3961-8BD67B8561DD}"/>
          </ac:cxnSpMkLst>
        </pc:cxnChg>
        <pc:cxnChg chg="add mod">
          <ac:chgData name="Mihai Budiu" userId="3fe408b5c12bb05c" providerId="LiveId" clId="{FDD0DA85-A19B-41B4-9FF9-8F5DBF28CF8D}" dt="2025-02-13T06:29:49.904" v="3252" actId="1076"/>
          <ac:cxnSpMkLst>
            <pc:docMk/>
            <pc:sldMk cId="28368129" sldId="2147309366"/>
            <ac:cxnSpMk id="71" creationId="{09ECE87E-3B1F-6894-4571-02E09EBC1E1C}"/>
          </ac:cxnSpMkLst>
        </pc:cxnChg>
        <pc:cxnChg chg="add mod">
          <ac:chgData name="Mihai Budiu" userId="3fe408b5c12bb05c" providerId="LiveId" clId="{FDD0DA85-A19B-41B4-9FF9-8F5DBF28CF8D}" dt="2025-02-19T19:30:27.627" v="7902" actId="20577"/>
          <ac:cxnSpMkLst>
            <pc:docMk/>
            <pc:sldMk cId="28368129" sldId="2147309366"/>
            <ac:cxnSpMk id="73" creationId="{13FAE206-A6FB-374E-EFE3-2DA6BF5C1C2E}"/>
          </ac:cxnSpMkLst>
        </pc:cxnChg>
        <pc:cxnChg chg="add mod">
          <ac:chgData name="Mihai Budiu" userId="3fe408b5c12bb05c" providerId="LiveId" clId="{FDD0DA85-A19B-41B4-9FF9-8F5DBF28CF8D}" dt="2025-02-13T06:33:19.555" v="3361" actId="20577"/>
          <ac:cxnSpMkLst>
            <pc:docMk/>
            <pc:sldMk cId="28368129" sldId="2147309366"/>
            <ac:cxnSpMk id="89" creationId="{6DD8FDC1-FE5F-255C-8481-9D240762828C}"/>
          </ac:cxnSpMkLst>
        </pc:cxnChg>
      </pc:sldChg>
      <pc:sldChg chg="addSp delSp modSp new mod modAnim">
        <pc:chgData name="Mihai Budiu" userId="3fe408b5c12bb05c" providerId="LiveId" clId="{FDD0DA85-A19B-41B4-9FF9-8F5DBF28CF8D}" dt="2025-02-19T19:32:26.040" v="7934" actId="403"/>
        <pc:sldMkLst>
          <pc:docMk/>
          <pc:sldMk cId="2979121265" sldId="2147309367"/>
        </pc:sldMkLst>
        <pc:spChg chg="mod">
          <ac:chgData name="Mihai Budiu" userId="3fe408b5c12bb05c" providerId="LiveId" clId="{FDD0DA85-A19B-41B4-9FF9-8F5DBF28CF8D}" dt="2025-02-19T19:32:26.040" v="7934" actId="403"/>
          <ac:spMkLst>
            <pc:docMk/>
            <pc:sldMk cId="2979121265" sldId="2147309367"/>
            <ac:spMk id="2" creationId="{C318B5D1-CDD8-E853-CB73-58035F45F036}"/>
          </ac:spMkLst>
        </pc:spChg>
        <pc:spChg chg="mod">
          <ac:chgData name="Mihai Budiu" userId="3fe408b5c12bb05c" providerId="LiveId" clId="{FDD0DA85-A19B-41B4-9FF9-8F5DBF28CF8D}" dt="2025-02-13T06:42:21.450" v="4299" actId="20577"/>
          <ac:spMkLst>
            <pc:docMk/>
            <pc:sldMk cId="2979121265" sldId="2147309367"/>
            <ac:spMk id="3" creationId="{89B1EAE4-FCB5-11C2-DCAE-DDA1466EDDBC}"/>
          </ac:spMkLst>
        </pc:spChg>
        <pc:spChg chg="add mod">
          <ac:chgData name="Mihai Budiu" userId="3fe408b5c12bb05c" providerId="LiveId" clId="{FDD0DA85-A19B-41B4-9FF9-8F5DBF28CF8D}" dt="2025-02-19T17:51:20.269" v="6388" actId="207"/>
          <ac:spMkLst>
            <pc:docMk/>
            <pc:sldMk cId="2979121265" sldId="2147309367"/>
            <ac:spMk id="5" creationId="{C44A51B0-07AF-8148-387C-2531782F6D3C}"/>
          </ac:spMkLst>
        </pc:spChg>
        <pc:spChg chg="add del mod">
          <ac:chgData name="Mihai Budiu" userId="3fe408b5c12bb05c" providerId="LiveId" clId="{FDD0DA85-A19B-41B4-9FF9-8F5DBF28CF8D}" dt="2025-02-19T19:31:59.511" v="7929"/>
          <ac:spMkLst>
            <pc:docMk/>
            <pc:sldMk cId="2979121265" sldId="2147309367"/>
            <ac:spMk id="10" creationId="{546EFE89-A916-D139-BD9B-C9688E07D893}"/>
          </ac:spMkLst>
        </pc:spChg>
        <pc:spChg chg="add mod">
          <ac:chgData name="Mihai Budiu" userId="3fe408b5c12bb05c" providerId="LiveId" clId="{FDD0DA85-A19B-41B4-9FF9-8F5DBF28CF8D}" dt="2025-02-19T17:51:20.269" v="6388" actId="207"/>
          <ac:spMkLst>
            <pc:docMk/>
            <pc:sldMk cId="2979121265" sldId="2147309367"/>
            <ac:spMk id="11" creationId="{703B7BD3-48CA-EFB1-1C82-79758856ACBC}"/>
          </ac:spMkLst>
        </pc:spChg>
        <pc:spChg chg="add mod">
          <ac:chgData name="Mihai Budiu" userId="3fe408b5c12bb05c" providerId="LiveId" clId="{FDD0DA85-A19B-41B4-9FF9-8F5DBF28CF8D}" dt="2025-02-19T19:31:57.355" v="7927" actId="2711"/>
          <ac:spMkLst>
            <pc:docMk/>
            <pc:sldMk cId="2979121265" sldId="2147309367"/>
            <ac:spMk id="17" creationId="{BADC70F6-50B5-02ED-BDC5-F43878B69200}"/>
          </ac:spMkLst>
        </pc:spChg>
        <pc:spChg chg="add mod">
          <ac:chgData name="Mihai Budiu" userId="3fe408b5c12bb05c" providerId="LiveId" clId="{FDD0DA85-A19B-41B4-9FF9-8F5DBF28CF8D}" dt="2025-02-13T06:43:27.436" v="4342" actId="114"/>
          <ac:spMkLst>
            <pc:docMk/>
            <pc:sldMk cId="2979121265" sldId="2147309367"/>
            <ac:spMk id="20" creationId="{3068F232-2C60-6D80-0695-8AE29C22FBC4}"/>
          </ac:spMkLst>
        </pc:spChg>
        <pc:cxnChg chg="mod">
          <ac:chgData name="Mihai Budiu" userId="3fe408b5c12bb05c" providerId="LiveId" clId="{FDD0DA85-A19B-41B4-9FF9-8F5DBF28CF8D}" dt="2025-02-13T06:43:55.571" v="4349" actId="14100"/>
          <ac:cxnSpMkLst>
            <pc:docMk/>
            <pc:sldMk cId="2979121265" sldId="2147309367"/>
            <ac:cxnSpMk id="6" creationId="{6E76D00A-57FA-4A77-EB32-E798A090C3B9}"/>
          </ac:cxnSpMkLst>
        </pc:cxnChg>
        <pc:cxnChg chg="add mod">
          <ac:chgData name="Mihai Budiu" userId="3fe408b5c12bb05c" providerId="LiveId" clId="{FDD0DA85-A19B-41B4-9FF9-8F5DBF28CF8D}" dt="2025-02-13T06:41:18.858" v="4222" actId="1076"/>
          <ac:cxnSpMkLst>
            <pc:docMk/>
            <pc:sldMk cId="2979121265" sldId="2147309367"/>
            <ac:cxnSpMk id="7" creationId="{7C8C8D29-5872-9EBE-0F79-07346DFE108F}"/>
          </ac:cxnSpMkLst>
        </pc:cxnChg>
        <pc:cxnChg chg="add mod">
          <ac:chgData name="Mihai Budiu" userId="3fe408b5c12bb05c" providerId="LiveId" clId="{FDD0DA85-A19B-41B4-9FF9-8F5DBF28CF8D}" dt="2025-02-13T06:42:53.459" v="4320" actId="1076"/>
          <ac:cxnSpMkLst>
            <pc:docMk/>
            <pc:sldMk cId="2979121265" sldId="2147309367"/>
            <ac:cxnSpMk id="8" creationId="{EAE7815B-D331-FF23-E55E-762D3F4BBFFB}"/>
          </ac:cxnSpMkLst>
        </pc:cxnChg>
        <pc:cxnChg chg="add mod">
          <ac:chgData name="Mihai Budiu" userId="3fe408b5c12bb05c" providerId="LiveId" clId="{FDD0DA85-A19B-41B4-9FF9-8F5DBF28CF8D}" dt="2025-02-19T19:31:59.510" v="7928" actId="47"/>
          <ac:cxnSpMkLst>
            <pc:docMk/>
            <pc:sldMk cId="2979121265" sldId="2147309367"/>
            <ac:cxnSpMk id="9" creationId="{0AD50C56-4EFF-1BBD-7E27-6E8C5381CD3B}"/>
          </ac:cxnSpMkLst>
        </pc:cxnChg>
        <pc:cxnChg chg="mod">
          <ac:chgData name="Mihai Budiu" userId="3fe408b5c12bb05c" providerId="LiveId" clId="{FDD0DA85-A19B-41B4-9FF9-8F5DBF28CF8D}" dt="2025-02-13T06:43:55.571" v="4349" actId="14100"/>
          <ac:cxnSpMkLst>
            <pc:docMk/>
            <pc:sldMk cId="2979121265" sldId="2147309367"/>
            <ac:cxnSpMk id="12" creationId="{11A3A190-0D7D-C8D3-9B5D-E52480DED247}"/>
          </ac:cxnSpMkLst>
        </pc:cxnChg>
        <pc:cxnChg chg="add mod">
          <ac:chgData name="Mihai Budiu" userId="3fe408b5c12bb05c" providerId="LiveId" clId="{FDD0DA85-A19B-41B4-9FF9-8F5DBF28CF8D}" dt="2025-02-13T06:41:18.858" v="4222" actId="1076"/>
          <ac:cxnSpMkLst>
            <pc:docMk/>
            <pc:sldMk cId="2979121265" sldId="2147309367"/>
            <ac:cxnSpMk id="13" creationId="{9743C2D4-0683-1393-99E3-13221A5C1F81}"/>
          </ac:cxnSpMkLst>
        </pc:cxnChg>
        <pc:cxnChg chg="add mod">
          <ac:chgData name="Mihai Budiu" userId="3fe408b5c12bb05c" providerId="LiveId" clId="{FDD0DA85-A19B-41B4-9FF9-8F5DBF28CF8D}" dt="2025-02-13T06:42:56.391" v="4321" actId="1076"/>
          <ac:cxnSpMkLst>
            <pc:docMk/>
            <pc:sldMk cId="2979121265" sldId="2147309367"/>
            <ac:cxnSpMk id="14" creationId="{6051187C-B5FD-D4DE-0461-270135CCFEF4}"/>
          </ac:cxnSpMkLst>
        </pc:cxnChg>
        <pc:cxnChg chg="add mod">
          <ac:chgData name="Mihai Budiu" userId="3fe408b5c12bb05c" providerId="LiveId" clId="{FDD0DA85-A19B-41B4-9FF9-8F5DBF28CF8D}" dt="2025-02-19T19:32:02.239" v="7930" actId="14100"/>
          <ac:cxnSpMkLst>
            <pc:docMk/>
            <pc:sldMk cId="2979121265" sldId="2147309367"/>
            <ac:cxnSpMk id="18" creationId="{2106BE91-F3BA-B632-4D14-5C28743D01F5}"/>
          </ac:cxnSpMkLst>
        </pc:cxnChg>
      </pc:sldChg>
      <pc:sldChg chg="modSp new del mod">
        <pc:chgData name="Mihai Budiu" userId="3fe408b5c12bb05c" providerId="LiveId" clId="{FDD0DA85-A19B-41B4-9FF9-8F5DBF28CF8D}" dt="2025-02-13T18:14:36.088" v="5334" actId="47"/>
        <pc:sldMkLst>
          <pc:docMk/>
          <pc:sldMk cId="3873340271" sldId="2147309368"/>
        </pc:sldMkLst>
      </pc:sldChg>
      <pc:sldChg chg="addSp delSp modSp new mod">
        <pc:chgData name="Mihai Budiu" userId="3fe408b5c12bb05c" providerId="LiveId" clId="{FDD0DA85-A19B-41B4-9FF9-8F5DBF28CF8D}" dt="2025-02-13T06:40:14.210" v="4179" actId="1076"/>
        <pc:sldMkLst>
          <pc:docMk/>
          <pc:sldMk cId="1145107127" sldId="2147309369"/>
        </pc:sldMkLst>
        <pc:spChg chg="mod">
          <ac:chgData name="Mihai Budiu" userId="3fe408b5c12bb05c" providerId="LiveId" clId="{FDD0DA85-A19B-41B4-9FF9-8F5DBF28CF8D}" dt="2025-02-13T06:37:00.366" v="3755" actId="20577"/>
          <ac:spMkLst>
            <pc:docMk/>
            <pc:sldMk cId="1145107127" sldId="2147309369"/>
            <ac:spMk id="2" creationId="{B3086CFD-9E8B-FBCC-A42C-CD22259BBF0A}"/>
          </ac:spMkLst>
        </pc:spChg>
        <pc:spChg chg="mod">
          <ac:chgData name="Mihai Budiu" userId="3fe408b5c12bb05c" providerId="LiveId" clId="{FDD0DA85-A19B-41B4-9FF9-8F5DBF28CF8D}" dt="2025-02-13T06:38:55.614" v="4173" actId="313"/>
          <ac:spMkLst>
            <pc:docMk/>
            <pc:sldMk cId="1145107127" sldId="2147309369"/>
            <ac:spMk id="3" creationId="{28EB52EC-DF69-1551-DF44-3BB13C26B16A}"/>
          </ac:spMkLst>
        </pc:spChg>
        <pc:picChg chg="add mod">
          <ac:chgData name="Mihai Budiu" userId="3fe408b5c12bb05c" providerId="LiveId" clId="{FDD0DA85-A19B-41B4-9FF9-8F5DBF28CF8D}" dt="2025-02-13T06:40:14.210" v="4179" actId="1076"/>
          <ac:picMkLst>
            <pc:docMk/>
            <pc:sldMk cId="1145107127" sldId="2147309369"/>
            <ac:picMk id="6" creationId="{0475ED6F-394F-017B-BE7A-3308EA4A6515}"/>
          </ac:picMkLst>
        </pc:picChg>
      </pc:sldChg>
      <pc:sldChg chg="addSp delSp modSp new mod ord modAnim">
        <pc:chgData name="Mihai Budiu" userId="3fe408b5c12bb05c" providerId="LiveId" clId="{FDD0DA85-A19B-41B4-9FF9-8F5DBF28CF8D}" dt="2025-02-19T19:43:46.734" v="8095" actId="1076"/>
        <pc:sldMkLst>
          <pc:docMk/>
          <pc:sldMk cId="143185628" sldId="2147309370"/>
        </pc:sldMkLst>
        <pc:spChg chg="mod">
          <ac:chgData name="Mihai Budiu" userId="3fe408b5c12bb05c" providerId="LiveId" clId="{FDD0DA85-A19B-41B4-9FF9-8F5DBF28CF8D}" dt="2025-02-19T19:32:33.020" v="7940" actId="403"/>
          <ac:spMkLst>
            <pc:docMk/>
            <pc:sldMk cId="143185628" sldId="2147309370"/>
            <ac:spMk id="2" creationId="{CC1F0AAE-6045-086F-11CA-5A21F8D114FF}"/>
          </ac:spMkLst>
        </pc:spChg>
        <pc:spChg chg="add mod">
          <ac:chgData name="Mihai Budiu" userId="3fe408b5c12bb05c" providerId="LiveId" clId="{FDD0DA85-A19B-41B4-9FF9-8F5DBF28CF8D}" dt="2025-02-13T17:30:06.990" v="4442" actId="1076"/>
          <ac:spMkLst>
            <pc:docMk/>
            <pc:sldMk cId="143185628" sldId="2147309370"/>
            <ac:spMk id="9" creationId="{8C0E0BD5-52D7-2878-A94D-346D40A904CC}"/>
          </ac:spMkLst>
        </pc:spChg>
        <pc:spChg chg="add mod">
          <ac:chgData name="Mihai Budiu" userId="3fe408b5c12bb05c" providerId="LiveId" clId="{FDD0DA85-A19B-41B4-9FF9-8F5DBF28CF8D}" dt="2025-02-13T17:30:39.865" v="4451" actId="1076"/>
          <ac:spMkLst>
            <pc:docMk/>
            <pc:sldMk cId="143185628" sldId="2147309370"/>
            <ac:spMk id="10" creationId="{1AD1ABDA-E49B-2F6A-6142-B58C5F68395D}"/>
          </ac:spMkLst>
        </pc:spChg>
        <pc:spChg chg="add mod">
          <ac:chgData name="Mihai Budiu" userId="3fe408b5c12bb05c" providerId="LiveId" clId="{FDD0DA85-A19B-41B4-9FF9-8F5DBF28CF8D}" dt="2025-02-13T17:30:06.990" v="4442" actId="1076"/>
          <ac:spMkLst>
            <pc:docMk/>
            <pc:sldMk cId="143185628" sldId="2147309370"/>
            <ac:spMk id="11" creationId="{2233028B-D4EC-533B-9AEE-37337F0B3007}"/>
          </ac:spMkLst>
        </pc:spChg>
        <pc:spChg chg="add mod">
          <ac:chgData name="Mihai Budiu" userId="3fe408b5c12bb05c" providerId="LiveId" clId="{FDD0DA85-A19B-41B4-9FF9-8F5DBF28CF8D}" dt="2025-02-13T17:28:50.567" v="4427" actId="20577"/>
          <ac:spMkLst>
            <pc:docMk/>
            <pc:sldMk cId="143185628" sldId="2147309370"/>
            <ac:spMk id="40" creationId="{64D3D93D-9364-ED89-F304-897D0366779D}"/>
          </ac:spMkLst>
        </pc:spChg>
        <pc:spChg chg="add mod">
          <ac:chgData name="Mihai Budiu" userId="3fe408b5c12bb05c" providerId="LiveId" clId="{FDD0DA85-A19B-41B4-9FF9-8F5DBF28CF8D}" dt="2025-02-13T17:28:49.563" v="4426" actId="20577"/>
          <ac:spMkLst>
            <pc:docMk/>
            <pc:sldMk cId="143185628" sldId="2147309370"/>
            <ac:spMk id="41" creationId="{50C8F303-AAEB-BD3D-BB8E-E5CE259B6CE6}"/>
          </ac:spMkLst>
        </pc:spChg>
        <pc:spChg chg="add mod">
          <ac:chgData name="Mihai Budiu" userId="3fe408b5c12bb05c" providerId="LiveId" clId="{FDD0DA85-A19B-41B4-9FF9-8F5DBF28CF8D}" dt="2025-02-13T17:36:41.379" v="4626" actId="1076"/>
          <ac:spMkLst>
            <pc:docMk/>
            <pc:sldMk cId="143185628" sldId="2147309370"/>
            <ac:spMk id="85" creationId="{E28BB67C-1E0C-857F-2D76-A70F34361C33}"/>
          </ac:spMkLst>
        </pc:spChg>
        <pc:spChg chg="add mod">
          <ac:chgData name="Mihai Budiu" userId="3fe408b5c12bb05c" providerId="LiveId" clId="{FDD0DA85-A19B-41B4-9FF9-8F5DBF28CF8D}" dt="2025-02-13T17:36:41.379" v="4626" actId="1076"/>
          <ac:spMkLst>
            <pc:docMk/>
            <pc:sldMk cId="143185628" sldId="2147309370"/>
            <ac:spMk id="86" creationId="{6C54D9B8-8190-EE33-FB92-C2097A328E5A}"/>
          </ac:spMkLst>
        </pc:spChg>
        <pc:spChg chg="add mod">
          <ac:chgData name="Mihai Budiu" userId="3fe408b5c12bb05c" providerId="LiveId" clId="{FDD0DA85-A19B-41B4-9FF9-8F5DBF28CF8D}" dt="2025-02-13T17:36:41.379" v="4626" actId="1076"/>
          <ac:spMkLst>
            <pc:docMk/>
            <pc:sldMk cId="143185628" sldId="2147309370"/>
            <ac:spMk id="87" creationId="{EFFBCE41-9067-2CBD-FF78-7FBF73D639D5}"/>
          </ac:spMkLst>
        </pc:spChg>
        <pc:spChg chg="add mod">
          <ac:chgData name="Mihai Budiu" userId="3fe408b5c12bb05c" providerId="LiveId" clId="{FDD0DA85-A19B-41B4-9FF9-8F5DBF28CF8D}" dt="2025-02-13T17:36:41.379" v="4626" actId="1076"/>
          <ac:spMkLst>
            <pc:docMk/>
            <pc:sldMk cId="143185628" sldId="2147309370"/>
            <ac:spMk id="94" creationId="{CD85DFCD-46F6-E2F7-36BC-6567C9A7BC97}"/>
          </ac:spMkLst>
        </pc:spChg>
        <pc:spChg chg="add mod">
          <ac:chgData name="Mihai Budiu" userId="3fe408b5c12bb05c" providerId="LiveId" clId="{FDD0DA85-A19B-41B4-9FF9-8F5DBF28CF8D}" dt="2025-02-13T17:36:41.379" v="4626" actId="1076"/>
          <ac:spMkLst>
            <pc:docMk/>
            <pc:sldMk cId="143185628" sldId="2147309370"/>
            <ac:spMk id="95" creationId="{EA386F24-C8B6-9926-BEC3-56287E80B07E}"/>
          </ac:spMkLst>
        </pc:spChg>
        <pc:spChg chg="add mod">
          <ac:chgData name="Mihai Budiu" userId="3fe408b5c12bb05c" providerId="LiveId" clId="{FDD0DA85-A19B-41B4-9FF9-8F5DBF28CF8D}" dt="2025-02-13T17:36:13.159" v="4623" actId="1076"/>
          <ac:spMkLst>
            <pc:docMk/>
            <pc:sldMk cId="143185628" sldId="2147309370"/>
            <ac:spMk id="112" creationId="{8EDAF6BE-8DF3-1A78-ED7D-228C5AE514A2}"/>
          </ac:spMkLst>
        </pc:spChg>
        <pc:spChg chg="add mod">
          <ac:chgData name="Mihai Budiu" userId="3fe408b5c12bb05c" providerId="LiveId" clId="{FDD0DA85-A19B-41B4-9FF9-8F5DBF28CF8D}" dt="2025-02-19T19:32:45.312" v="7949" actId="20577"/>
          <ac:spMkLst>
            <pc:docMk/>
            <pc:sldMk cId="143185628" sldId="2147309370"/>
            <ac:spMk id="113" creationId="{28314F98-71AE-FBCC-CFD9-3C6C5AE621C0}"/>
          </ac:spMkLst>
        </pc:spChg>
        <pc:spChg chg="add mod">
          <ac:chgData name="Mihai Budiu" userId="3fe408b5c12bb05c" providerId="LiveId" clId="{FDD0DA85-A19B-41B4-9FF9-8F5DBF28CF8D}" dt="2025-02-13T17:37:25.003" v="4646" actId="122"/>
          <ac:spMkLst>
            <pc:docMk/>
            <pc:sldMk cId="143185628" sldId="2147309370"/>
            <ac:spMk id="114" creationId="{9C09A98C-6FDC-E962-B2A1-62FB1A05F33D}"/>
          </ac:spMkLst>
        </pc:spChg>
        <pc:spChg chg="add mod">
          <ac:chgData name="Mihai Budiu" userId="3fe408b5c12bb05c" providerId="LiveId" clId="{FDD0DA85-A19B-41B4-9FF9-8F5DBF28CF8D}" dt="2025-02-13T17:36:41.379" v="4626" actId="1076"/>
          <ac:spMkLst>
            <pc:docMk/>
            <pc:sldMk cId="143185628" sldId="2147309370"/>
            <ac:spMk id="117" creationId="{F54EDA0E-71F3-43A1-1077-A3913F5F295B}"/>
          </ac:spMkLst>
        </pc:spChg>
        <pc:cxnChg chg="add mod">
          <ac:chgData name="Mihai Budiu" userId="3fe408b5c12bb05c" providerId="LiveId" clId="{FDD0DA85-A19B-41B4-9FF9-8F5DBF28CF8D}" dt="2025-02-19T19:43:46.734" v="8095" actId="1076"/>
          <ac:cxnSpMkLst>
            <pc:docMk/>
            <pc:sldMk cId="143185628" sldId="2147309370"/>
            <ac:cxnSpMk id="3" creationId="{4EBFAEA3-38EB-32DD-FD16-0D96D9063E9B}"/>
          </ac:cxnSpMkLst>
        </pc:cxnChg>
        <pc:cxnChg chg="add mod">
          <ac:chgData name="Mihai Budiu" userId="3fe408b5c12bb05c" providerId="LiveId" clId="{FDD0DA85-A19B-41B4-9FF9-8F5DBF28CF8D}" dt="2025-02-13T17:30:06.990" v="4442" actId="1076"/>
          <ac:cxnSpMkLst>
            <pc:docMk/>
            <pc:sldMk cId="143185628" sldId="2147309370"/>
            <ac:cxnSpMk id="5" creationId="{5286F764-2298-BC69-722C-71A53AF8952E}"/>
          </ac:cxnSpMkLst>
        </pc:cxnChg>
        <pc:cxnChg chg="mod">
          <ac:chgData name="Mihai Budiu" userId="3fe408b5c12bb05c" providerId="LiveId" clId="{FDD0DA85-A19B-41B4-9FF9-8F5DBF28CF8D}" dt="2025-02-13T17:30:46.876" v="4453" actId="14100"/>
          <ac:cxnSpMkLst>
            <pc:docMk/>
            <pc:sldMk cId="143185628" sldId="2147309370"/>
            <ac:cxnSpMk id="6" creationId="{B27507E0-7485-70B9-72A3-E7B459D63F19}"/>
          </ac:cxnSpMkLst>
        </pc:cxnChg>
        <pc:cxnChg chg="add mod">
          <ac:chgData name="Mihai Budiu" userId="3fe408b5c12bb05c" providerId="LiveId" clId="{FDD0DA85-A19B-41B4-9FF9-8F5DBF28CF8D}" dt="2025-02-13T17:32:26.256" v="4507" actId="14100"/>
          <ac:cxnSpMkLst>
            <pc:docMk/>
            <pc:sldMk cId="143185628" sldId="2147309370"/>
            <ac:cxnSpMk id="7" creationId="{B463B7A6-D97D-2111-6ADB-9E85D5D8EE12}"/>
          </ac:cxnSpMkLst>
        </pc:cxnChg>
        <pc:cxnChg chg="add mod">
          <ac:chgData name="Mihai Budiu" userId="3fe408b5c12bb05c" providerId="LiveId" clId="{FDD0DA85-A19B-41B4-9FF9-8F5DBF28CF8D}" dt="2025-02-13T17:30:06.990" v="4442" actId="1076"/>
          <ac:cxnSpMkLst>
            <pc:docMk/>
            <pc:sldMk cId="143185628" sldId="2147309370"/>
            <ac:cxnSpMk id="8" creationId="{0F48D14C-5862-FB66-9F0C-0A8B297143C4}"/>
          </ac:cxnSpMkLst>
        </pc:cxnChg>
        <pc:cxnChg chg="add mod">
          <ac:chgData name="Mihai Budiu" userId="3fe408b5c12bb05c" providerId="LiveId" clId="{FDD0DA85-A19B-41B4-9FF9-8F5DBF28CF8D}" dt="2025-02-13T17:30:39.865" v="4451" actId="1076"/>
          <ac:cxnSpMkLst>
            <pc:docMk/>
            <pc:sldMk cId="143185628" sldId="2147309370"/>
            <ac:cxnSpMk id="12" creationId="{E457340F-2C02-32E5-ECAE-C7E15A87C455}"/>
          </ac:cxnSpMkLst>
        </pc:cxnChg>
        <pc:cxnChg chg="mod">
          <ac:chgData name="Mihai Budiu" userId="3fe408b5c12bb05c" providerId="LiveId" clId="{FDD0DA85-A19B-41B4-9FF9-8F5DBF28CF8D}" dt="2025-02-13T17:30:42.555" v="4452" actId="14100"/>
          <ac:cxnSpMkLst>
            <pc:docMk/>
            <pc:sldMk cId="143185628" sldId="2147309370"/>
            <ac:cxnSpMk id="13" creationId="{DF80252E-1B0B-4532-3C15-854351EBB317}"/>
          </ac:cxnSpMkLst>
        </pc:cxnChg>
        <pc:cxnChg chg="add mod">
          <ac:chgData name="Mihai Budiu" userId="3fe408b5c12bb05c" providerId="LiveId" clId="{FDD0DA85-A19B-41B4-9FF9-8F5DBF28CF8D}" dt="2025-02-13T17:30:39.865" v="4451" actId="1076"/>
          <ac:cxnSpMkLst>
            <pc:docMk/>
            <pc:sldMk cId="143185628" sldId="2147309370"/>
            <ac:cxnSpMk id="14" creationId="{FD932391-D73E-AAC5-0EB5-61B902B52488}"/>
          </ac:cxnSpMkLst>
        </pc:cxnChg>
        <pc:cxnChg chg="mod">
          <ac:chgData name="Mihai Budiu" userId="3fe408b5c12bb05c" providerId="LiveId" clId="{FDD0DA85-A19B-41B4-9FF9-8F5DBF28CF8D}" dt="2025-02-13T17:30:39.865" v="4451" actId="1076"/>
          <ac:cxnSpMkLst>
            <pc:docMk/>
            <pc:sldMk cId="143185628" sldId="2147309370"/>
            <ac:cxnSpMk id="15" creationId="{E7C6E610-A47A-A42B-A088-32CAEF0F863D}"/>
          </ac:cxnSpMkLst>
        </pc:cxnChg>
        <pc:cxnChg chg="add mod">
          <ac:chgData name="Mihai Budiu" userId="3fe408b5c12bb05c" providerId="LiveId" clId="{FDD0DA85-A19B-41B4-9FF9-8F5DBF28CF8D}" dt="2025-02-13T17:31:01.238" v="4456" actId="14100"/>
          <ac:cxnSpMkLst>
            <pc:docMk/>
            <pc:sldMk cId="143185628" sldId="2147309370"/>
            <ac:cxnSpMk id="16" creationId="{151FF03D-C9CC-66B8-4EF4-041C052501C5}"/>
          </ac:cxnSpMkLst>
        </pc:cxnChg>
        <pc:cxnChg chg="add mod">
          <ac:chgData name="Mihai Budiu" userId="3fe408b5c12bb05c" providerId="LiveId" clId="{FDD0DA85-A19B-41B4-9FF9-8F5DBF28CF8D}" dt="2025-02-13T17:30:26.984" v="4447" actId="14100"/>
          <ac:cxnSpMkLst>
            <pc:docMk/>
            <pc:sldMk cId="143185628" sldId="2147309370"/>
            <ac:cxnSpMk id="17" creationId="{691B331F-3744-FD33-E395-BE5E2EFB2BA4}"/>
          </ac:cxnSpMkLst>
        </pc:cxnChg>
        <pc:cxnChg chg="add mod">
          <ac:chgData name="Mihai Budiu" userId="3fe408b5c12bb05c" providerId="LiveId" clId="{FDD0DA85-A19B-41B4-9FF9-8F5DBF28CF8D}" dt="2025-02-13T17:31:51.192" v="4502" actId="1036"/>
          <ac:cxnSpMkLst>
            <pc:docMk/>
            <pc:sldMk cId="143185628" sldId="2147309370"/>
            <ac:cxnSpMk id="82" creationId="{DD35EAFF-B1E0-1B32-372C-9E66B9E9F9CE}"/>
          </ac:cxnSpMkLst>
        </pc:cxnChg>
        <pc:cxnChg chg="add mod">
          <ac:chgData name="Mihai Budiu" userId="3fe408b5c12bb05c" providerId="LiveId" clId="{FDD0DA85-A19B-41B4-9FF9-8F5DBF28CF8D}" dt="2025-02-13T17:36:41.379" v="4626" actId="1076"/>
          <ac:cxnSpMkLst>
            <pc:docMk/>
            <pc:sldMk cId="143185628" sldId="2147309370"/>
            <ac:cxnSpMk id="84" creationId="{38501C2D-9A11-EFD0-24F3-3FAD6782AABB}"/>
          </ac:cxnSpMkLst>
        </pc:cxnChg>
        <pc:cxnChg chg="add mod">
          <ac:chgData name="Mihai Budiu" userId="3fe408b5c12bb05c" providerId="LiveId" clId="{FDD0DA85-A19B-41B4-9FF9-8F5DBF28CF8D}" dt="2025-02-13T17:31:51.192" v="4502" actId="1036"/>
          <ac:cxnSpMkLst>
            <pc:docMk/>
            <pc:sldMk cId="143185628" sldId="2147309370"/>
            <ac:cxnSpMk id="88" creationId="{7B50FABE-2D3B-75A8-0E01-5D014BE4D5F7}"/>
          </ac:cxnSpMkLst>
        </pc:cxnChg>
        <pc:cxnChg chg="add mod">
          <ac:chgData name="Mihai Budiu" userId="3fe408b5c12bb05c" providerId="LiveId" clId="{FDD0DA85-A19B-41B4-9FF9-8F5DBF28CF8D}" dt="2025-02-13T17:31:07.912" v="4458" actId="1076"/>
          <ac:cxnSpMkLst>
            <pc:docMk/>
            <pc:sldMk cId="143185628" sldId="2147309370"/>
            <ac:cxnSpMk id="90" creationId="{0CD0A4BD-2989-B5C7-7CF2-B12F84C64817}"/>
          </ac:cxnSpMkLst>
        </pc:cxnChg>
        <pc:cxnChg chg="mod">
          <ac:chgData name="Mihai Budiu" userId="3fe408b5c12bb05c" providerId="LiveId" clId="{FDD0DA85-A19B-41B4-9FF9-8F5DBF28CF8D}" dt="2025-02-13T17:36:41.379" v="4626" actId="1076"/>
          <ac:cxnSpMkLst>
            <pc:docMk/>
            <pc:sldMk cId="143185628" sldId="2147309370"/>
            <ac:cxnSpMk id="91" creationId="{E29292D7-B95B-3005-3F9B-230993DC369B}"/>
          </ac:cxnSpMkLst>
        </pc:cxnChg>
        <pc:cxnChg chg="add mod">
          <ac:chgData name="Mihai Budiu" userId="3fe408b5c12bb05c" providerId="LiveId" clId="{FDD0DA85-A19B-41B4-9FF9-8F5DBF28CF8D}" dt="2025-02-13T17:36:40.035" v="4625" actId="1076"/>
          <ac:cxnSpMkLst>
            <pc:docMk/>
            <pc:sldMk cId="143185628" sldId="2147309370"/>
            <ac:cxnSpMk id="92" creationId="{E276BB67-4F8A-3D44-63A6-153ECA49E9C1}"/>
          </ac:cxnSpMkLst>
        </pc:cxnChg>
        <pc:cxnChg chg="add mod">
          <ac:chgData name="Mihai Budiu" userId="3fe408b5c12bb05c" providerId="LiveId" clId="{FDD0DA85-A19B-41B4-9FF9-8F5DBF28CF8D}" dt="2025-02-13T17:36:40.035" v="4625" actId="1076"/>
          <ac:cxnSpMkLst>
            <pc:docMk/>
            <pc:sldMk cId="143185628" sldId="2147309370"/>
            <ac:cxnSpMk id="99" creationId="{95EB1A10-AB91-5FBB-27B0-C77F6F31650E}"/>
          </ac:cxnSpMkLst>
        </pc:cxnChg>
        <pc:cxnChg chg="add mod">
          <ac:chgData name="Mihai Budiu" userId="3fe408b5c12bb05c" providerId="LiveId" clId="{FDD0DA85-A19B-41B4-9FF9-8F5DBF28CF8D}" dt="2025-02-13T17:32:37.320" v="4512" actId="1076"/>
          <ac:cxnSpMkLst>
            <pc:docMk/>
            <pc:sldMk cId="143185628" sldId="2147309370"/>
            <ac:cxnSpMk id="104" creationId="{47BFD35C-19D9-4B51-1633-300580851C4E}"/>
          </ac:cxnSpMkLst>
        </pc:cxnChg>
        <pc:cxnChg chg="add mod">
          <ac:chgData name="Mihai Budiu" userId="3fe408b5c12bb05c" providerId="LiveId" clId="{FDD0DA85-A19B-41B4-9FF9-8F5DBF28CF8D}" dt="2025-02-13T17:32:48.503" v="4514" actId="14100"/>
          <ac:cxnSpMkLst>
            <pc:docMk/>
            <pc:sldMk cId="143185628" sldId="2147309370"/>
            <ac:cxnSpMk id="106" creationId="{4738E566-A3A9-BDF7-0164-60C5E0184837}"/>
          </ac:cxnSpMkLst>
        </pc:cxnChg>
        <pc:cxnChg chg="add mod">
          <ac:chgData name="Mihai Budiu" userId="3fe408b5c12bb05c" providerId="LiveId" clId="{FDD0DA85-A19B-41B4-9FF9-8F5DBF28CF8D}" dt="2025-02-13T17:36:41.379" v="4626" actId="1076"/>
          <ac:cxnSpMkLst>
            <pc:docMk/>
            <pc:sldMk cId="143185628" sldId="2147309370"/>
            <ac:cxnSpMk id="110" creationId="{133CF23E-60C0-F05E-3D98-26C18F7E6A44}"/>
          </ac:cxnSpMkLst>
        </pc:cxnChg>
        <pc:cxnChg chg="add mod">
          <ac:chgData name="Mihai Budiu" userId="3fe408b5c12bb05c" providerId="LiveId" clId="{FDD0DA85-A19B-41B4-9FF9-8F5DBF28CF8D}" dt="2025-02-13T17:37:28.042" v="4647" actId="14100"/>
          <ac:cxnSpMkLst>
            <pc:docMk/>
            <pc:sldMk cId="143185628" sldId="2147309370"/>
            <ac:cxnSpMk id="116" creationId="{F4090939-F07C-E0A7-178B-711148153CAB}"/>
          </ac:cxnSpMkLst>
        </pc:cxnChg>
        <pc:cxnChg chg="add mod">
          <ac:chgData name="Mihai Budiu" userId="3fe408b5c12bb05c" providerId="LiveId" clId="{FDD0DA85-A19B-41B4-9FF9-8F5DBF28CF8D}" dt="2025-02-13T17:35:58.660" v="4610" actId="20577"/>
          <ac:cxnSpMkLst>
            <pc:docMk/>
            <pc:sldMk cId="143185628" sldId="2147309370"/>
            <ac:cxnSpMk id="118" creationId="{82E81BDC-A871-8CC6-EC71-FBF816563522}"/>
          </ac:cxnSpMkLst>
        </pc:cxnChg>
      </pc:sldChg>
      <pc:sldChg chg="modSp add del mod ord">
        <pc:chgData name="Mihai Budiu" userId="3fe408b5c12bb05c" providerId="LiveId" clId="{FDD0DA85-A19B-41B4-9FF9-8F5DBF28CF8D}" dt="2025-02-13T17:39:39.158" v="4677" actId="47"/>
        <pc:sldMkLst>
          <pc:docMk/>
          <pc:sldMk cId="3169964078" sldId="2147309371"/>
        </pc:sldMkLst>
      </pc:sldChg>
      <pc:sldChg chg="modSp add mod modAnim">
        <pc:chgData name="Mihai Budiu" userId="3fe408b5c12bb05c" providerId="LiveId" clId="{FDD0DA85-A19B-41B4-9FF9-8F5DBF28CF8D}" dt="2025-02-19T20:20:40.922" v="8273" actId="207"/>
        <pc:sldMkLst>
          <pc:docMk/>
          <pc:sldMk cId="3237445213" sldId="2147309371"/>
        </pc:sldMkLst>
        <pc:spChg chg="mod">
          <ac:chgData name="Mihai Budiu" userId="3fe408b5c12bb05c" providerId="LiveId" clId="{FDD0DA85-A19B-41B4-9FF9-8F5DBF28CF8D}" dt="2025-02-19T20:20:40.922" v="8273" actId="207"/>
          <ac:spMkLst>
            <pc:docMk/>
            <pc:sldMk cId="3237445213" sldId="2147309371"/>
            <ac:spMk id="3" creationId="{1A2FA7F0-E899-ECFB-FC8F-07A552F45DD1}"/>
          </ac:spMkLst>
        </pc:spChg>
        <pc:spChg chg="mod">
          <ac:chgData name="Mihai Budiu" userId="3fe408b5c12bb05c" providerId="LiveId" clId="{FDD0DA85-A19B-41B4-9FF9-8F5DBF28CF8D}" dt="2025-02-19T19:16:26.405" v="7805" actId="1076"/>
          <ac:spMkLst>
            <pc:docMk/>
            <pc:sldMk cId="3237445213" sldId="2147309371"/>
            <ac:spMk id="26" creationId="{01B80AA8-9E5E-86FB-ACD0-A0A19C013DC5}"/>
          </ac:spMkLst>
        </pc:spChg>
      </pc:sldChg>
      <pc:sldChg chg="addSp delSp modSp new mod delAnim modAnim">
        <pc:chgData name="Mihai Budiu" userId="3fe408b5c12bb05c" providerId="LiveId" clId="{FDD0DA85-A19B-41B4-9FF9-8F5DBF28CF8D}" dt="2025-02-19T19:35:02.548" v="7964" actId="207"/>
        <pc:sldMkLst>
          <pc:docMk/>
          <pc:sldMk cId="1698534975" sldId="2147309372"/>
        </pc:sldMkLst>
        <pc:spChg chg="mod">
          <ac:chgData name="Mihai Budiu" userId="3fe408b5c12bb05c" providerId="LiveId" clId="{FDD0DA85-A19B-41B4-9FF9-8F5DBF28CF8D}" dt="2025-02-13T17:42:05.429" v="4704" actId="2711"/>
          <ac:spMkLst>
            <pc:docMk/>
            <pc:sldMk cId="1698534975" sldId="2147309372"/>
            <ac:spMk id="2" creationId="{51B5FE7F-CAC5-E5E5-8D1F-171B65EC4611}"/>
          </ac:spMkLst>
        </pc:spChg>
        <pc:spChg chg="mod">
          <ac:chgData name="Mihai Budiu" userId="3fe408b5c12bb05c" providerId="LiveId" clId="{FDD0DA85-A19B-41B4-9FF9-8F5DBF28CF8D}" dt="2025-02-13T17:42:27.398" v="4721" actId="6549"/>
          <ac:spMkLst>
            <pc:docMk/>
            <pc:sldMk cId="1698534975" sldId="2147309372"/>
            <ac:spMk id="3" creationId="{9104C1C3-4D20-4E83-FA1A-F1C4F4F1721B}"/>
          </ac:spMkLst>
        </pc:spChg>
        <pc:spChg chg="add mod">
          <ac:chgData name="Mihai Budiu" userId="3fe408b5c12bb05c" providerId="LiveId" clId="{FDD0DA85-A19B-41B4-9FF9-8F5DBF28CF8D}" dt="2025-02-13T17:54:45.874" v="5015" actId="1038"/>
          <ac:spMkLst>
            <pc:docMk/>
            <pc:sldMk cId="1698534975" sldId="2147309372"/>
            <ac:spMk id="5" creationId="{592AA3FC-4D37-2E97-E64D-4BAB2356ECF6}"/>
          </ac:spMkLst>
        </pc:spChg>
        <pc:spChg chg="add mod">
          <ac:chgData name="Mihai Budiu" userId="3fe408b5c12bb05c" providerId="LiveId" clId="{FDD0DA85-A19B-41B4-9FF9-8F5DBF28CF8D}" dt="2025-02-19T19:35:02.548" v="7964" actId="207"/>
          <ac:spMkLst>
            <pc:docMk/>
            <pc:sldMk cId="1698534975" sldId="2147309372"/>
            <ac:spMk id="8" creationId="{EA02ABF5-3418-10F2-9450-F41557D63232}"/>
          </ac:spMkLst>
        </pc:spChg>
        <pc:spChg chg="add mod">
          <ac:chgData name="Mihai Budiu" userId="3fe408b5c12bb05c" providerId="LiveId" clId="{FDD0DA85-A19B-41B4-9FF9-8F5DBF28CF8D}" dt="2025-02-13T17:54:45.874" v="5015" actId="1038"/>
          <ac:spMkLst>
            <pc:docMk/>
            <pc:sldMk cId="1698534975" sldId="2147309372"/>
            <ac:spMk id="15" creationId="{CBAFDE47-7892-D6AA-2CAF-C4A833E9BB0C}"/>
          </ac:spMkLst>
        </pc:spChg>
        <pc:spChg chg="add mod">
          <ac:chgData name="Mihai Budiu" userId="3fe408b5c12bb05c" providerId="LiveId" clId="{FDD0DA85-A19B-41B4-9FF9-8F5DBF28CF8D}" dt="2025-02-13T18:11:39.339" v="5287" actId="1035"/>
          <ac:spMkLst>
            <pc:docMk/>
            <pc:sldMk cId="1698534975" sldId="2147309372"/>
            <ac:spMk id="16" creationId="{0B706B89-7657-528F-678A-1CDFD7D46DAD}"/>
          </ac:spMkLst>
        </pc:spChg>
        <pc:spChg chg="add mod">
          <ac:chgData name="Mihai Budiu" userId="3fe408b5c12bb05c" providerId="LiveId" clId="{FDD0DA85-A19B-41B4-9FF9-8F5DBF28CF8D}" dt="2025-02-13T17:54:45.874" v="5015" actId="1038"/>
          <ac:spMkLst>
            <pc:docMk/>
            <pc:sldMk cId="1698534975" sldId="2147309372"/>
            <ac:spMk id="17" creationId="{DC701E68-E5BD-EE8C-0C5D-D37BA5B56FD9}"/>
          </ac:spMkLst>
        </pc:spChg>
        <pc:spChg chg="add del mod">
          <ac:chgData name="Mihai Budiu" userId="3fe408b5c12bb05c" providerId="LiveId" clId="{FDD0DA85-A19B-41B4-9FF9-8F5DBF28CF8D}" dt="2025-02-19T19:24:18.492" v="7816" actId="478"/>
          <ac:spMkLst>
            <pc:docMk/>
            <pc:sldMk cId="1698534975" sldId="2147309372"/>
            <ac:spMk id="55" creationId="{7B43B9D4-E587-11B1-3A02-5E275D2DA498}"/>
          </ac:spMkLst>
        </pc:spChg>
        <pc:spChg chg="add mod">
          <ac:chgData name="Mihai Budiu" userId="3fe408b5c12bb05c" providerId="LiveId" clId="{FDD0DA85-A19B-41B4-9FF9-8F5DBF28CF8D}" dt="2025-02-13T17:54:45.874" v="5015" actId="1038"/>
          <ac:spMkLst>
            <pc:docMk/>
            <pc:sldMk cId="1698534975" sldId="2147309372"/>
            <ac:spMk id="56" creationId="{38E97805-5196-4413-E3F7-FFFD86A259C6}"/>
          </ac:spMkLst>
        </pc:spChg>
        <pc:spChg chg="add mod">
          <ac:chgData name="Mihai Budiu" userId="3fe408b5c12bb05c" providerId="LiveId" clId="{FDD0DA85-A19B-41B4-9FF9-8F5DBF28CF8D}" dt="2025-02-13T17:54:45.874" v="5015" actId="1038"/>
          <ac:spMkLst>
            <pc:docMk/>
            <pc:sldMk cId="1698534975" sldId="2147309372"/>
            <ac:spMk id="62" creationId="{C8C4EBEF-3541-87E5-9C80-67C2AED81A4C}"/>
          </ac:spMkLst>
        </pc:spChg>
        <pc:spChg chg="add mod">
          <ac:chgData name="Mihai Budiu" userId="3fe408b5c12bb05c" providerId="LiveId" clId="{FDD0DA85-A19B-41B4-9FF9-8F5DBF28CF8D}" dt="2025-02-13T17:56:17.568" v="5148" actId="2711"/>
          <ac:spMkLst>
            <pc:docMk/>
            <pc:sldMk cId="1698534975" sldId="2147309372"/>
            <ac:spMk id="63" creationId="{531B80A3-86F5-E2C0-1490-563DD0E4BADD}"/>
          </ac:spMkLst>
        </pc:spChg>
        <pc:spChg chg="add mod">
          <ac:chgData name="Mihai Budiu" userId="3fe408b5c12bb05c" providerId="LiveId" clId="{FDD0DA85-A19B-41B4-9FF9-8F5DBF28CF8D}" dt="2025-02-19T19:25:02.511" v="7828" actId="1076"/>
          <ac:spMkLst>
            <pc:docMk/>
            <pc:sldMk cId="1698534975" sldId="2147309372"/>
            <ac:spMk id="69" creationId="{BFA70A4A-9B5A-58CD-6DE8-C3DA736E25D5}"/>
          </ac:spMkLst>
        </pc:spChg>
        <pc:cxnChg chg="mod">
          <ac:chgData name="Mihai Budiu" userId="3fe408b5c12bb05c" providerId="LiveId" clId="{FDD0DA85-A19B-41B4-9FF9-8F5DBF28CF8D}" dt="2025-02-13T17:49:31.317" v="4815" actId="14100"/>
          <ac:cxnSpMkLst>
            <pc:docMk/>
            <pc:sldMk cId="1698534975" sldId="2147309372"/>
            <ac:cxnSpMk id="6" creationId="{46CFC070-5CE5-BF3E-8307-35CE91490F57}"/>
          </ac:cxnSpMkLst>
        </pc:cxnChg>
        <pc:cxnChg chg="add mod">
          <ac:chgData name="Mihai Budiu" userId="3fe408b5c12bb05c" providerId="LiveId" clId="{FDD0DA85-A19B-41B4-9FF9-8F5DBF28CF8D}" dt="2025-02-13T17:54:45.874" v="5015" actId="1038"/>
          <ac:cxnSpMkLst>
            <pc:docMk/>
            <pc:sldMk cId="1698534975" sldId="2147309372"/>
            <ac:cxnSpMk id="9" creationId="{CDEC4867-2393-FD5B-6CDB-8C5982990907}"/>
          </ac:cxnSpMkLst>
        </pc:cxnChg>
        <pc:cxnChg chg="mod">
          <ac:chgData name="Mihai Budiu" userId="3fe408b5c12bb05c" providerId="LiveId" clId="{FDD0DA85-A19B-41B4-9FF9-8F5DBF28CF8D}" dt="2025-02-13T17:49:35.531" v="4816" actId="14100"/>
          <ac:cxnSpMkLst>
            <pc:docMk/>
            <pc:sldMk cId="1698534975" sldId="2147309372"/>
            <ac:cxnSpMk id="10" creationId="{6E14BF96-D332-C9C9-C8D2-D482F4EC89AF}"/>
          </ac:cxnSpMkLst>
        </pc:cxnChg>
        <pc:cxnChg chg="add mod">
          <ac:chgData name="Mihai Budiu" userId="3fe408b5c12bb05c" providerId="LiveId" clId="{FDD0DA85-A19B-41B4-9FF9-8F5DBF28CF8D}" dt="2025-02-13T18:11:43.719" v="5288" actId="14100"/>
          <ac:cxnSpMkLst>
            <pc:docMk/>
            <pc:sldMk cId="1698534975" sldId="2147309372"/>
            <ac:cxnSpMk id="11" creationId="{AB870591-9210-59FA-7EEE-F8EB072A3B66}"/>
          </ac:cxnSpMkLst>
        </pc:cxnChg>
        <pc:cxnChg chg="mod">
          <ac:chgData name="Mihai Budiu" userId="3fe408b5c12bb05c" providerId="LiveId" clId="{FDD0DA85-A19B-41B4-9FF9-8F5DBF28CF8D}" dt="2025-02-13T18:11:39.339" v="5287" actId="1035"/>
          <ac:cxnSpMkLst>
            <pc:docMk/>
            <pc:sldMk cId="1698534975" sldId="2147309372"/>
            <ac:cxnSpMk id="13" creationId="{095B225A-0FCE-50D5-FB46-2B29E7B99DB2}"/>
          </ac:cxnSpMkLst>
        </pc:cxnChg>
        <pc:cxnChg chg="mod">
          <ac:chgData name="Mihai Budiu" userId="3fe408b5c12bb05c" providerId="LiveId" clId="{FDD0DA85-A19B-41B4-9FF9-8F5DBF28CF8D}" dt="2025-02-13T18:11:48.032" v="5299" actId="1035"/>
          <ac:cxnSpMkLst>
            <pc:docMk/>
            <pc:sldMk cId="1698534975" sldId="2147309372"/>
            <ac:cxnSpMk id="14" creationId="{2212E7D8-C643-1464-0111-7AED86EA169B}"/>
          </ac:cxnSpMkLst>
        </pc:cxnChg>
        <pc:cxnChg chg="add mod">
          <ac:chgData name="Mihai Budiu" userId="3fe408b5c12bb05c" providerId="LiveId" clId="{FDD0DA85-A19B-41B4-9FF9-8F5DBF28CF8D}" dt="2025-02-13T17:51:20.045" v="4848" actId="1076"/>
          <ac:cxnSpMkLst>
            <pc:docMk/>
            <pc:sldMk cId="1698534975" sldId="2147309372"/>
            <ac:cxnSpMk id="46" creationId="{C6F55DED-DFB7-0576-FBE5-18B23AB03177}"/>
          </ac:cxnSpMkLst>
        </pc:cxnChg>
        <pc:cxnChg chg="add mod">
          <ac:chgData name="Mihai Budiu" userId="3fe408b5c12bb05c" providerId="LiveId" clId="{FDD0DA85-A19B-41B4-9FF9-8F5DBF28CF8D}" dt="2025-02-13T17:54:45.874" v="5015" actId="1038"/>
          <ac:cxnSpMkLst>
            <pc:docMk/>
            <pc:sldMk cId="1698534975" sldId="2147309372"/>
            <ac:cxnSpMk id="50" creationId="{04B36A91-F332-A865-8A8C-9663A1D0AD38}"/>
          </ac:cxnSpMkLst>
        </pc:cxnChg>
        <pc:cxnChg chg="add mod">
          <ac:chgData name="Mihai Budiu" userId="3fe408b5c12bb05c" providerId="LiveId" clId="{FDD0DA85-A19B-41B4-9FF9-8F5DBF28CF8D}" dt="2025-02-13T17:56:29.456" v="5149" actId="14100"/>
          <ac:cxnSpMkLst>
            <pc:docMk/>
            <pc:sldMk cId="1698534975" sldId="2147309372"/>
            <ac:cxnSpMk id="53" creationId="{F5407A1A-E50A-DAF5-70B3-154AE4EF84C7}"/>
          </ac:cxnSpMkLst>
        </pc:cxnChg>
        <pc:cxnChg chg="add mod">
          <ac:chgData name="Mihai Budiu" userId="3fe408b5c12bb05c" providerId="LiveId" clId="{FDD0DA85-A19B-41B4-9FF9-8F5DBF28CF8D}" dt="2025-02-19T19:24:20.931" v="7817" actId="14100"/>
          <ac:cxnSpMkLst>
            <pc:docMk/>
            <pc:sldMk cId="1698534975" sldId="2147309372"/>
            <ac:cxnSpMk id="58" creationId="{48306BE8-DC25-F0A1-3587-D103C741774F}"/>
          </ac:cxnSpMkLst>
        </pc:cxnChg>
        <pc:cxnChg chg="add mod">
          <ac:chgData name="Mihai Budiu" userId="3fe408b5c12bb05c" providerId="LiveId" clId="{FDD0DA85-A19B-41B4-9FF9-8F5DBF28CF8D}" dt="2025-02-13T17:53:00.649" v="4928" actId="14100"/>
          <ac:cxnSpMkLst>
            <pc:docMk/>
            <pc:sldMk cId="1698534975" sldId="2147309372"/>
            <ac:cxnSpMk id="59" creationId="{10F90D66-192E-1D56-C7B6-96A51A04933F}"/>
          </ac:cxnSpMkLst>
        </pc:cxnChg>
        <pc:cxnChg chg="add mod">
          <ac:chgData name="Mihai Budiu" userId="3fe408b5c12bb05c" providerId="LiveId" clId="{FDD0DA85-A19B-41B4-9FF9-8F5DBF28CF8D}" dt="2025-02-13T17:56:17.568" v="5148" actId="2711"/>
          <ac:cxnSpMkLst>
            <pc:docMk/>
            <pc:sldMk cId="1698534975" sldId="2147309372"/>
            <ac:cxnSpMk id="64" creationId="{0AFA4AC4-B761-6200-200C-667F67F235A1}"/>
          </ac:cxnSpMkLst>
        </pc:cxnChg>
        <pc:cxnChg chg="add mod">
          <ac:chgData name="Mihai Budiu" userId="3fe408b5c12bb05c" providerId="LiveId" clId="{FDD0DA85-A19B-41B4-9FF9-8F5DBF28CF8D}" dt="2025-02-13T18:20:55.784" v="5472" actId="14100"/>
          <ac:cxnSpMkLst>
            <pc:docMk/>
            <pc:sldMk cId="1698534975" sldId="2147309372"/>
            <ac:cxnSpMk id="75" creationId="{0FF1FD58-C836-5D98-33F3-2DBBA8803683}"/>
          </ac:cxnSpMkLst>
        </pc:cxnChg>
      </pc:sldChg>
      <pc:sldChg chg="addSp delSp modSp add del mod delAnim modAnim">
        <pc:chgData name="Mihai Budiu" userId="3fe408b5c12bb05c" providerId="LiveId" clId="{FDD0DA85-A19B-41B4-9FF9-8F5DBF28CF8D}" dt="2025-02-13T18:22:14.264" v="5488" actId="47"/>
        <pc:sldMkLst>
          <pc:docMk/>
          <pc:sldMk cId="2524836231" sldId="2147309373"/>
        </pc:sldMkLst>
      </pc:sldChg>
      <pc:sldChg chg="addSp delSp modSp add del mod modAnim">
        <pc:chgData name="Mihai Budiu" userId="3fe408b5c12bb05c" providerId="LiveId" clId="{FDD0DA85-A19B-41B4-9FF9-8F5DBF28CF8D}" dt="2025-02-13T18:25:25.157" v="5569" actId="47"/>
        <pc:sldMkLst>
          <pc:docMk/>
          <pc:sldMk cId="3940277547" sldId="2147309374"/>
        </pc:sldMkLst>
      </pc:sldChg>
      <pc:sldChg chg="modSp add mod modAnim">
        <pc:chgData name="Mihai Budiu" userId="3fe408b5c12bb05c" providerId="LiveId" clId="{FDD0DA85-A19B-41B4-9FF9-8F5DBF28CF8D}" dt="2025-02-19T19:35:20.054" v="7966" actId="207"/>
        <pc:sldMkLst>
          <pc:docMk/>
          <pc:sldMk cId="3693718833" sldId="2147309375"/>
        </pc:sldMkLst>
        <pc:spChg chg="mod">
          <ac:chgData name="Mihai Budiu" userId="3fe408b5c12bb05c" providerId="LiveId" clId="{FDD0DA85-A19B-41B4-9FF9-8F5DBF28CF8D}" dt="2025-02-13T18:23:01.604" v="5516" actId="14100"/>
          <ac:spMkLst>
            <pc:docMk/>
            <pc:sldMk cId="3693718833" sldId="2147309375"/>
            <ac:spMk id="5" creationId="{15AD403E-2CE2-5A51-652F-0A289D14D0D6}"/>
          </ac:spMkLst>
        </pc:spChg>
        <pc:spChg chg="mod">
          <ac:chgData name="Mihai Budiu" userId="3fe408b5c12bb05c" providerId="LiveId" clId="{FDD0DA85-A19B-41B4-9FF9-8F5DBF28CF8D}" dt="2025-02-19T19:35:20.054" v="7966" actId="207"/>
          <ac:spMkLst>
            <pc:docMk/>
            <pc:sldMk cId="3693718833" sldId="2147309375"/>
            <ac:spMk id="8" creationId="{45092FC9-2D59-86EF-2840-CA9E15DFEE88}"/>
          </ac:spMkLst>
        </pc:spChg>
        <pc:cxnChg chg="mod">
          <ac:chgData name="Mihai Budiu" userId="3fe408b5c12bb05c" providerId="LiveId" clId="{FDD0DA85-A19B-41B4-9FF9-8F5DBF28CF8D}" dt="2025-02-13T18:23:01.604" v="5516" actId="14100"/>
          <ac:cxnSpMkLst>
            <pc:docMk/>
            <pc:sldMk cId="3693718833" sldId="2147309375"/>
            <ac:cxnSpMk id="6" creationId="{321D32E8-0A33-1905-50C7-0EA3C6EF192D}"/>
          </ac:cxnSpMkLst>
        </pc:cxnChg>
        <pc:cxnChg chg="mod">
          <ac:chgData name="Mihai Budiu" userId="3fe408b5c12bb05c" providerId="LiveId" clId="{FDD0DA85-A19B-41B4-9FF9-8F5DBF28CF8D}" dt="2025-02-13T18:23:01.604" v="5516" actId="14100"/>
          <ac:cxnSpMkLst>
            <pc:docMk/>
            <pc:sldMk cId="3693718833" sldId="2147309375"/>
            <ac:cxnSpMk id="10" creationId="{4A3DD331-012C-E5F3-2BB9-35DC29FDDDCB}"/>
          </ac:cxnSpMkLst>
        </pc:cxnChg>
        <pc:cxnChg chg="mod">
          <ac:chgData name="Mihai Budiu" userId="3fe408b5c12bb05c" providerId="LiveId" clId="{FDD0DA85-A19B-41B4-9FF9-8F5DBF28CF8D}" dt="2025-02-13T18:23:32.710" v="5545" actId="14100"/>
          <ac:cxnSpMkLst>
            <pc:docMk/>
            <pc:sldMk cId="3693718833" sldId="2147309375"/>
            <ac:cxnSpMk id="11" creationId="{EBB66853-378E-2FB6-7642-677D64593372}"/>
          </ac:cxnSpMkLst>
        </pc:cxnChg>
        <pc:cxnChg chg="mod">
          <ac:chgData name="Mihai Budiu" userId="3fe408b5c12bb05c" providerId="LiveId" clId="{FDD0DA85-A19B-41B4-9FF9-8F5DBF28CF8D}" dt="2025-02-13T18:23:01.604" v="5516" actId="14100"/>
          <ac:cxnSpMkLst>
            <pc:docMk/>
            <pc:sldMk cId="3693718833" sldId="2147309375"/>
            <ac:cxnSpMk id="13" creationId="{AE2DCC93-A436-11C2-6670-6DB30C267CAE}"/>
          </ac:cxnSpMkLst>
        </pc:cxnChg>
        <pc:cxnChg chg="mod">
          <ac:chgData name="Mihai Budiu" userId="3fe408b5c12bb05c" providerId="LiveId" clId="{FDD0DA85-A19B-41B4-9FF9-8F5DBF28CF8D}" dt="2025-02-13T18:22:27.017" v="5508" actId="14100"/>
          <ac:cxnSpMkLst>
            <pc:docMk/>
            <pc:sldMk cId="3693718833" sldId="2147309375"/>
            <ac:cxnSpMk id="14" creationId="{68146631-43DC-0BA6-9567-94E3D8B8B695}"/>
          </ac:cxnSpMkLst>
        </pc:cxnChg>
      </pc:sldChg>
      <pc:sldChg chg="add del">
        <pc:chgData name="Mihai Budiu" userId="3fe408b5c12bb05c" providerId="LiveId" clId="{FDD0DA85-A19B-41B4-9FF9-8F5DBF28CF8D}" dt="2025-02-13T18:16:44.340" v="5385" actId="47"/>
        <pc:sldMkLst>
          <pc:docMk/>
          <pc:sldMk cId="3897603680" sldId="2147309375"/>
        </pc:sldMkLst>
      </pc:sldChg>
      <pc:sldChg chg="add del">
        <pc:chgData name="Mihai Budiu" userId="3fe408b5c12bb05c" providerId="LiveId" clId="{FDD0DA85-A19B-41B4-9FF9-8F5DBF28CF8D}" dt="2025-02-13T18:19:43.611" v="5414" actId="47"/>
        <pc:sldMkLst>
          <pc:docMk/>
          <pc:sldMk cId="4068857813" sldId="2147309375"/>
        </pc:sldMkLst>
      </pc:sldChg>
      <pc:sldChg chg="addSp delSp modSp add mod modAnim">
        <pc:chgData name="Mihai Budiu" userId="3fe408b5c12bb05c" providerId="LiveId" clId="{FDD0DA85-A19B-41B4-9FF9-8F5DBF28CF8D}" dt="2025-02-20T19:52:33.066" v="8278"/>
        <pc:sldMkLst>
          <pc:docMk/>
          <pc:sldMk cId="3775659965" sldId="2147309376"/>
        </pc:sldMkLst>
        <pc:spChg chg="mod">
          <ac:chgData name="Mihai Budiu" userId="3fe408b5c12bb05c" providerId="LiveId" clId="{FDD0DA85-A19B-41B4-9FF9-8F5DBF28CF8D}" dt="2025-02-19T19:40:33.708" v="8040" actId="14100"/>
          <ac:spMkLst>
            <pc:docMk/>
            <pc:sldMk cId="3775659965" sldId="2147309376"/>
            <ac:spMk id="5" creationId="{43134E1E-FCDF-0DE4-7967-B2FC67B9397B}"/>
          </ac:spMkLst>
        </pc:spChg>
        <pc:spChg chg="mod">
          <ac:chgData name="Mihai Budiu" userId="3fe408b5c12bb05c" providerId="LiveId" clId="{FDD0DA85-A19B-41B4-9FF9-8F5DBF28CF8D}" dt="2025-02-19T19:35:25.824" v="7967" actId="207"/>
          <ac:spMkLst>
            <pc:docMk/>
            <pc:sldMk cId="3775659965" sldId="2147309376"/>
            <ac:spMk id="8" creationId="{F8774C91-487F-E837-A24D-4DBB70251CA4}"/>
          </ac:spMkLst>
        </pc:spChg>
        <pc:spChg chg="add mod">
          <ac:chgData name="Mihai Budiu" userId="3fe408b5c12bb05c" providerId="LiveId" clId="{FDD0DA85-A19B-41B4-9FF9-8F5DBF28CF8D}" dt="2025-02-19T19:40:25.313" v="8037" actId="1076"/>
          <ac:spMkLst>
            <pc:docMk/>
            <pc:sldMk cId="3775659965" sldId="2147309376"/>
            <ac:spMk id="18" creationId="{C982AB6E-1C35-8E8F-E4AE-5A312A04BB6D}"/>
          </ac:spMkLst>
        </pc:spChg>
        <pc:spChg chg="add mod">
          <ac:chgData name="Mihai Budiu" userId="3fe408b5c12bb05c" providerId="LiveId" clId="{FDD0DA85-A19B-41B4-9FF9-8F5DBF28CF8D}" dt="2025-02-13T18:23:11.164" v="5541" actId="1035"/>
          <ac:spMkLst>
            <pc:docMk/>
            <pc:sldMk cId="3775659965" sldId="2147309376"/>
            <ac:spMk id="26" creationId="{5B74391E-4783-C89B-9C9C-C11EB575578C}"/>
          </ac:spMkLst>
        </pc:spChg>
        <pc:spChg chg="add mod">
          <ac:chgData name="Mihai Budiu" userId="3fe408b5c12bb05c" providerId="LiveId" clId="{FDD0DA85-A19B-41B4-9FF9-8F5DBF28CF8D}" dt="2025-02-19T19:35:25.824" v="7967" actId="207"/>
          <ac:spMkLst>
            <pc:docMk/>
            <pc:sldMk cId="3775659965" sldId="2147309376"/>
            <ac:spMk id="29" creationId="{580D0A0D-FA48-EA2D-922B-A1E38ED20EAD}"/>
          </ac:spMkLst>
        </pc:spChg>
        <pc:spChg chg="add mod">
          <ac:chgData name="Mihai Budiu" userId="3fe408b5c12bb05c" providerId="LiveId" clId="{FDD0DA85-A19B-41B4-9FF9-8F5DBF28CF8D}" dt="2025-02-13T18:23:11.164" v="5541" actId="1035"/>
          <ac:spMkLst>
            <pc:docMk/>
            <pc:sldMk cId="3775659965" sldId="2147309376"/>
            <ac:spMk id="38" creationId="{05AEEDEB-917E-DEAA-F6E1-8A5D2A27F1E2}"/>
          </ac:spMkLst>
        </pc:spChg>
        <pc:spChg chg="add mod">
          <ac:chgData name="Mihai Budiu" userId="3fe408b5c12bb05c" providerId="LiveId" clId="{FDD0DA85-A19B-41B4-9FF9-8F5DBF28CF8D}" dt="2025-02-13T18:27:28.656" v="5607" actId="1076"/>
          <ac:spMkLst>
            <pc:docMk/>
            <pc:sldMk cId="3775659965" sldId="2147309376"/>
            <ac:spMk id="60" creationId="{0E559716-D41C-E8FE-9342-B568EC26824E}"/>
          </ac:spMkLst>
        </pc:spChg>
        <pc:spChg chg="add mod">
          <ac:chgData name="Mihai Budiu" userId="3fe408b5c12bb05c" providerId="LiveId" clId="{FDD0DA85-A19B-41B4-9FF9-8F5DBF28CF8D}" dt="2025-02-19T19:39:45.241" v="8035" actId="403"/>
          <ac:spMkLst>
            <pc:docMk/>
            <pc:sldMk cId="3775659965" sldId="2147309376"/>
            <ac:spMk id="61" creationId="{BA910DB0-CEFE-C662-5135-0B2D2682A9C3}"/>
          </ac:spMkLst>
        </pc:spChg>
        <pc:spChg chg="add mod">
          <ac:chgData name="Mihai Budiu" userId="3fe408b5c12bb05c" providerId="LiveId" clId="{FDD0DA85-A19B-41B4-9FF9-8F5DBF28CF8D}" dt="2025-02-19T19:39:54.911" v="8036" actId="2711"/>
          <ac:spMkLst>
            <pc:docMk/>
            <pc:sldMk cId="3775659965" sldId="2147309376"/>
            <ac:spMk id="63" creationId="{EAFE12B1-07C2-A118-618A-6A2125D86E91}"/>
          </ac:spMkLst>
        </pc:spChg>
        <pc:spChg chg="add mod">
          <ac:chgData name="Mihai Budiu" userId="3fe408b5c12bb05c" providerId="LiveId" clId="{FDD0DA85-A19B-41B4-9FF9-8F5DBF28CF8D}" dt="2025-02-19T19:40:31.184" v="8039" actId="14100"/>
          <ac:spMkLst>
            <pc:docMk/>
            <pc:sldMk cId="3775659965" sldId="2147309376"/>
            <ac:spMk id="64" creationId="{AC299143-4938-4CC5-090C-B571E059D522}"/>
          </ac:spMkLst>
        </pc:spChg>
        <pc:cxnChg chg="add mod">
          <ac:chgData name="Mihai Budiu" userId="3fe408b5c12bb05c" providerId="LiveId" clId="{FDD0DA85-A19B-41B4-9FF9-8F5DBF28CF8D}" dt="2025-02-19T19:41:18.612" v="8059" actId="1038"/>
          <ac:cxnSpMkLst>
            <pc:docMk/>
            <pc:sldMk cId="3775659965" sldId="2147309376"/>
            <ac:cxnSpMk id="10" creationId="{305E6F9F-54D9-FE1B-4951-D1386DBFD6B0}"/>
          </ac:cxnSpMkLst>
        </pc:cxnChg>
        <pc:cxnChg chg="mod">
          <ac:chgData name="Mihai Budiu" userId="3fe408b5c12bb05c" providerId="LiveId" clId="{FDD0DA85-A19B-41B4-9FF9-8F5DBF28CF8D}" dt="2025-02-13T18:23:36.295" v="5546" actId="14100"/>
          <ac:cxnSpMkLst>
            <pc:docMk/>
            <pc:sldMk cId="3775659965" sldId="2147309376"/>
            <ac:cxnSpMk id="11" creationId="{8950355B-7219-4C6F-1EB4-72E9308FB8FB}"/>
          </ac:cxnSpMkLst>
        </pc:cxnChg>
        <pc:cxnChg chg="add mod">
          <ac:chgData name="Mihai Budiu" userId="3fe408b5c12bb05c" providerId="LiveId" clId="{FDD0DA85-A19B-41B4-9FF9-8F5DBF28CF8D}" dt="2025-02-19T19:40:25.313" v="8037" actId="1076"/>
          <ac:cxnSpMkLst>
            <pc:docMk/>
            <pc:sldMk cId="3775659965" sldId="2147309376"/>
            <ac:cxnSpMk id="20" creationId="{D2AB0996-C54A-2267-DA61-A8F33AD2D4AA}"/>
          </ac:cxnSpMkLst>
        </pc:cxnChg>
        <pc:cxnChg chg="add mod">
          <ac:chgData name="Mihai Budiu" userId="3fe408b5c12bb05c" providerId="LiveId" clId="{FDD0DA85-A19B-41B4-9FF9-8F5DBF28CF8D}" dt="2025-02-13T18:24:13.605" v="5557" actId="33986"/>
          <ac:cxnSpMkLst>
            <pc:docMk/>
            <pc:sldMk cId="3775659965" sldId="2147309376"/>
            <ac:cxnSpMk id="27" creationId="{ECE70682-FEDE-97E6-8E48-4F77097A03D1}"/>
          </ac:cxnSpMkLst>
        </pc:cxnChg>
        <pc:cxnChg chg="add mod">
          <ac:chgData name="Mihai Budiu" userId="3fe408b5c12bb05c" providerId="LiveId" clId="{FDD0DA85-A19B-41B4-9FF9-8F5DBF28CF8D}" dt="2025-02-13T18:23:11.164" v="5541" actId="1035"/>
          <ac:cxnSpMkLst>
            <pc:docMk/>
            <pc:sldMk cId="3775659965" sldId="2147309376"/>
            <ac:cxnSpMk id="28" creationId="{8B56449B-A930-177B-7234-3EBC5A469D6F}"/>
          </ac:cxnSpMkLst>
        </pc:cxnChg>
        <pc:cxnChg chg="mod">
          <ac:chgData name="Mihai Budiu" userId="3fe408b5c12bb05c" providerId="LiveId" clId="{FDD0DA85-A19B-41B4-9FF9-8F5DBF28CF8D}" dt="2025-02-13T18:34:46.669" v="5788" actId="1076"/>
          <ac:cxnSpMkLst>
            <pc:docMk/>
            <pc:sldMk cId="3775659965" sldId="2147309376"/>
            <ac:cxnSpMk id="30" creationId="{2A8E5003-DADE-BD0B-B5D5-6E27F5196275}"/>
          </ac:cxnSpMkLst>
        </pc:cxnChg>
        <pc:cxnChg chg="add mod">
          <ac:chgData name="Mihai Budiu" userId="3fe408b5c12bb05c" providerId="LiveId" clId="{FDD0DA85-A19B-41B4-9FF9-8F5DBF28CF8D}" dt="2025-02-13T18:24:27.192" v="5560" actId="1076"/>
          <ac:cxnSpMkLst>
            <pc:docMk/>
            <pc:sldMk cId="3775659965" sldId="2147309376"/>
            <ac:cxnSpMk id="31" creationId="{B3C31794-9149-CBC6-E881-C12D1E6E35E8}"/>
          </ac:cxnSpMkLst>
        </pc:cxnChg>
        <pc:cxnChg chg="add mod">
          <ac:chgData name="Mihai Budiu" userId="3fe408b5c12bb05c" providerId="LiveId" clId="{FDD0DA85-A19B-41B4-9FF9-8F5DBF28CF8D}" dt="2025-02-13T18:23:11.164" v="5541" actId="1035"/>
          <ac:cxnSpMkLst>
            <pc:docMk/>
            <pc:sldMk cId="3775659965" sldId="2147309376"/>
            <ac:cxnSpMk id="33" creationId="{63423570-6900-4257-5883-499786B7189A}"/>
          </ac:cxnSpMkLst>
        </pc:cxnChg>
        <pc:cxnChg chg="add mod">
          <ac:chgData name="Mihai Budiu" userId="3fe408b5c12bb05c" providerId="LiveId" clId="{FDD0DA85-A19B-41B4-9FF9-8F5DBF28CF8D}" dt="2025-02-13T18:34:40.905" v="5786" actId="14100"/>
          <ac:cxnSpMkLst>
            <pc:docMk/>
            <pc:sldMk cId="3775659965" sldId="2147309376"/>
            <ac:cxnSpMk id="34" creationId="{06449A49-3DB4-8F14-1EDF-7319B709CE86}"/>
          </ac:cxnSpMkLst>
        </pc:cxnChg>
        <pc:cxnChg chg="mod">
          <ac:chgData name="Mihai Budiu" userId="3fe408b5c12bb05c" providerId="LiveId" clId="{FDD0DA85-A19B-41B4-9FF9-8F5DBF28CF8D}" dt="2025-02-13T18:35:06.630" v="5789" actId="1036"/>
          <ac:cxnSpMkLst>
            <pc:docMk/>
            <pc:sldMk cId="3775659965" sldId="2147309376"/>
            <ac:cxnSpMk id="35" creationId="{4307717F-6FAB-CC68-4E3F-285F1D460BEF}"/>
          </ac:cxnSpMkLst>
        </pc:cxnChg>
        <pc:cxnChg chg="add mod">
          <ac:chgData name="Mihai Budiu" userId="3fe408b5c12bb05c" providerId="LiveId" clId="{FDD0DA85-A19B-41B4-9FF9-8F5DBF28CF8D}" dt="2025-02-13T18:23:11.164" v="5541" actId="1035"/>
          <ac:cxnSpMkLst>
            <pc:docMk/>
            <pc:sldMk cId="3775659965" sldId="2147309376"/>
            <ac:cxnSpMk id="39" creationId="{9BFAB3D3-2CB5-5619-B7F2-0C0921785B9B}"/>
          </ac:cxnSpMkLst>
        </pc:cxnChg>
        <pc:cxnChg chg="add mod">
          <ac:chgData name="Mihai Budiu" userId="3fe408b5c12bb05c" providerId="LiveId" clId="{FDD0DA85-A19B-41B4-9FF9-8F5DBF28CF8D}" dt="2025-02-19T19:40:25.313" v="8037" actId="1076"/>
          <ac:cxnSpMkLst>
            <pc:docMk/>
            <pc:sldMk cId="3775659965" sldId="2147309376"/>
            <ac:cxnSpMk id="45" creationId="{C7329AF2-E76E-09DD-F3F2-276CA65E72C3}"/>
          </ac:cxnSpMkLst>
        </pc:cxnChg>
        <pc:cxnChg chg="add mod">
          <ac:chgData name="Mihai Budiu" userId="3fe408b5c12bb05c" providerId="LiveId" clId="{FDD0DA85-A19B-41B4-9FF9-8F5DBF28CF8D}" dt="2025-02-19T19:40:45.505" v="8043" actId="1076"/>
          <ac:cxnSpMkLst>
            <pc:docMk/>
            <pc:sldMk cId="3775659965" sldId="2147309376"/>
            <ac:cxnSpMk id="65" creationId="{534A498B-7029-9DF3-3C84-6FEF128E357A}"/>
          </ac:cxnSpMkLst>
        </pc:cxnChg>
      </pc:sldChg>
      <pc:sldChg chg="addSp modSp new mod modAnim">
        <pc:chgData name="Mihai Budiu" userId="3fe408b5c12bb05c" providerId="LiveId" clId="{FDD0DA85-A19B-41B4-9FF9-8F5DBF28CF8D}" dt="2025-02-20T19:56:13.963" v="8370" actId="20577"/>
        <pc:sldMkLst>
          <pc:docMk/>
          <pc:sldMk cId="2854574617" sldId="2147309377"/>
        </pc:sldMkLst>
        <pc:spChg chg="mod">
          <ac:chgData name="Mihai Budiu" userId="3fe408b5c12bb05c" providerId="LiveId" clId="{FDD0DA85-A19B-41B4-9FF9-8F5DBF28CF8D}" dt="2025-02-20T19:56:13.963" v="8370" actId="20577"/>
          <ac:spMkLst>
            <pc:docMk/>
            <pc:sldMk cId="2854574617" sldId="2147309377"/>
            <ac:spMk id="2" creationId="{1E2F6946-A51A-7692-FE32-DF5447DB1684}"/>
          </ac:spMkLst>
        </pc:spChg>
        <pc:spChg chg="mod">
          <ac:chgData name="Mihai Budiu" userId="3fe408b5c12bb05c" providerId="LiveId" clId="{FDD0DA85-A19B-41B4-9FF9-8F5DBF28CF8D}" dt="2025-02-20T19:55:09.771" v="8357" actId="27636"/>
          <ac:spMkLst>
            <pc:docMk/>
            <pc:sldMk cId="2854574617" sldId="2147309377"/>
            <ac:spMk id="3" creationId="{38508AD9-742E-0EFF-8BD4-8C0A13BD47AC}"/>
          </ac:spMkLst>
        </pc:spChg>
        <pc:spChg chg="add mod">
          <ac:chgData name="Mihai Budiu" userId="3fe408b5c12bb05c" providerId="LiveId" clId="{FDD0DA85-A19B-41B4-9FF9-8F5DBF28CF8D}" dt="2025-02-20T19:55:56.729" v="8363" actId="20577"/>
          <ac:spMkLst>
            <pc:docMk/>
            <pc:sldMk cId="2854574617" sldId="2147309377"/>
            <ac:spMk id="6" creationId="{05F94718-3B85-43A4-5DC0-B97146A927D6}"/>
          </ac:spMkLst>
        </pc:spChg>
        <pc:spChg chg="add mod">
          <ac:chgData name="Mihai Budiu" userId="3fe408b5c12bb05c" providerId="LiveId" clId="{FDD0DA85-A19B-41B4-9FF9-8F5DBF28CF8D}" dt="2025-02-20T19:55:54.725" v="8362" actId="6549"/>
          <ac:spMkLst>
            <pc:docMk/>
            <pc:sldMk cId="2854574617" sldId="2147309377"/>
            <ac:spMk id="7" creationId="{F8B3C24E-576C-CBFD-1843-65AB86CD276D}"/>
          </ac:spMkLst>
        </pc:spChg>
        <pc:grpChg chg="add mod">
          <ac:chgData name="Mihai Budiu" userId="3fe408b5c12bb05c" providerId="LiveId" clId="{FDD0DA85-A19B-41B4-9FF9-8F5DBF28CF8D}" dt="2025-02-20T19:55:47.226" v="8361" actId="1076"/>
          <ac:grpSpMkLst>
            <pc:docMk/>
            <pc:sldMk cId="2854574617" sldId="2147309377"/>
            <ac:grpSpMk id="8" creationId="{15EB799B-70BA-848E-746B-A8C0E3383855}"/>
          </ac:grpSpMkLst>
        </pc:grpChg>
        <pc:picChg chg="add mod">
          <ac:chgData name="Mihai Budiu" userId="3fe408b5c12bb05c" providerId="LiveId" clId="{FDD0DA85-A19B-41B4-9FF9-8F5DBF28CF8D}" dt="2025-02-20T19:55:41.333" v="8359" actId="164"/>
          <ac:picMkLst>
            <pc:docMk/>
            <pc:sldMk cId="2854574617" sldId="2147309377"/>
            <ac:picMk id="5" creationId="{ACFEA118-344A-C228-983A-6200F109F428}"/>
          </ac:picMkLst>
        </pc:picChg>
      </pc:sldChg>
      <pc:sldChg chg="modSp new del mod ord">
        <pc:chgData name="Mihai Budiu" userId="3fe408b5c12bb05c" providerId="LiveId" clId="{FDD0DA85-A19B-41B4-9FF9-8F5DBF28CF8D}" dt="2025-02-19T19:43:59.902" v="8096" actId="47"/>
        <pc:sldMkLst>
          <pc:docMk/>
          <pc:sldMk cId="852647420" sldId="2147309378"/>
        </pc:sldMkLst>
        <pc:spChg chg="mod">
          <ac:chgData name="Mihai Budiu" userId="3fe408b5c12bb05c" providerId="LiveId" clId="{FDD0DA85-A19B-41B4-9FF9-8F5DBF28CF8D}" dt="2025-02-19T18:39:32.779" v="6417" actId="403"/>
          <ac:spMkLst>
            <pc:docMk/>
            <pc:sldMk cId="852647420" sldId="2147309378"/>
            <ac:spMk id="2" creationId="{DCFD9A1D-B502-AC79-B216-2BDD136C2DBA}"/>
          </ac:spMkLst>
        </pc:spChg>
        <pc:spChg chg="mod">
          <ac:chgData name="Mihai Budiu" userId="3fe408b5c12bb05c" providerId="LiveId" clId="{FDD0DA85-A19B-41B4-9FF9-8F5DBF28CF8D}" dt="2025-02-19T19:09:14.747" v="7162" actId="20577"/>
          <ac:spMkLst>
            <pc:docMk/>
            <pc:sldMk cId="852647420" sldId="2147309378"/>
            <ac:spMk id="3" creationId="{C642C513-2CB6-614B-750A-6063A0413F02}"/>
          </ac:spMkLst>
        </pc:spChg>
      </pc:sldChg>
      <pc:sldChg chg="addSp delSp modSp new mod">
        <pc:chgData name="Mihai Budiu" userId="3fe408b5c12bb05c" providerId="LiveId" clId="{FDD0DA85-A19B-41B4-9FF9-8F5DBF28CF8D}" dt="2025-02-19T20:16:08.936" v="8231" actId="6549"/>
        <pc:sldMkLst>
          <pc:docMk/>
          <pc:sldMk cId="2449040913" sldId="2147309379"/>
        </pc:sldMkLst>
        <pc:spChg chg="mod">
          <ac:chgData name="Mihai Budiu" userId="3fe408b5c12bb05c" providerId="LiveId" clId="{FDD0DA85-A19B-41B4-9FF9-8F5DBF28CF8D}" dt="2025-02-19T19:09:28.286" v="7166" actId="403"/>
          <ac:spMkLst>
            <pc:docMk/>
            <pc:sldMk cId="2449040913" sldId="2147309379"/>
            <ac:spMk id="2" creationId="{4F2E9682-D5C0-922D-064E-D36006E7FB28}"/>
          </ac:spMkLst>
        </pc:spChg>
        <pc:spChg chg="del">
          <ac:chgData name="Mihai Budiu" userId="3fe408b5c12bb05c" providerId="LiveId" clId="{FDD0DA85-A19B-41B4-9FF9-8F5DBF28CF8D}" dt="2025-02-19T19:09:45.445" v="7167" actId="3680"/>
          <ac:spMkLst>
            <pc:docMk/>
            <pc:sldMk cId="2449040913" sldId="2147309379"/>
            <ac:spMk id="3" creationId="{C4BF7698-E8CA-7D35-2445-248987FDA0D6}"/>
          </ac:spMkLst>
        </pc:spChg>
        <pc:spChg chg="add del mod">
          <ac:chgData name="Mihai Budiu" userId="3fe408b5c12bb05c" providerId="LiveId" clId="{FDD0DA85-A19B-41B4-9FF9-8F5DBF28CF8D}" dt="2025-02-19T19:10:58.822" v="7370" actId="478"/>
          <ac:spMkLst>
            <pc:docMk/>
            <pc:sldMk cId="2449040913" sldId="2147309379"/>
            <ac:spMk id="6" creationId="{B97D06A9-CD2C-412D-B4C2-9D67D9E9B401}"/>
          </ac:spMkLst>
        </pc:spChg>
        <pc:graphicFrameChg chg="add mod ord modGraphic">
          <ac:chgData name="Mihai Budiu" userId="3fe408b5c12bb05c" providerId="LiveId" clId="{FDD0DA85-A19B-41B4-9FF9-8F5DBF28CF8D}" dt="2025-02-19T20:16:08.936" v="8231" actId="6549"/>
          <ac:graphicFrameMkLst>
            <pc:docMk/>
            <pc:sldMk cId="2449040913" sldId="2147309379"/>
            <ac:graphicFrameMk id="5" creationId="{03E688E8-5CF0-0417-300E-43E75258AE1A}"/>
          </ac:graphicFrameMkLst>
        </pc:graphicFrameChg>
      </pc:sldChg>
      <pc:sldChg chg="addSp delSp modSp add mod modAnim">
        <pc:chgData name="Mihai Budiu" userId="3fe408b5c12bb05c" providerId="LiveId" clId="{FDD0DA85-A19B-41B4-9FF9-8F5DBF28CF8D}" dt="2025-02-20T19:53:57.691" v="8291" actId="166"/>
        <pc:sldMkLst>
          <pc:docMk/>
          <pc:sldMk cId="2787024600" sldId="2147309380"/>
        </pc:sldMkLst>
        <pc:spChg chg="mod">
          <ac:chgData name="Mihai Budiu" userId="3fe408b5c12bb05c" providerId="LiveId" clId="{FDD0DA85-A19B-41B4-9FF9-8F5DBF28CF8D}" dt="2025-02-19T19:42:09.492" v="8075" actId="20577"/>
          <ac:spMkLst>
            <pc:docMk/>
            <pc:sldMk cId="2787024600" sldId="2147309380"/>
            <ac:spMk id="2" creationId="{88C994AD-994C-7573-A067-84FB3A8AA5E6}"/>
          </ac:spMkLst>
        </pc:spChg>
        <pc:spChg chg="mod">
          <ac:chgData name="Mihai Budiu" userId="3fe408b5c12bb05c" providerId="LiveId" clId="{FDD0DA85-A19B-41B4-9FF9-8F5DBF28CF8D}" dt="2025-02-19T19:34:10.561" v="7951" actId="1076"/>
          <ac:spMkLst>
            <pc:docMk/>
            <pc:sldMk cId="2787024600" sldId="2147309380"/>
            <ac:spMk id="10" creationId="{834E92B4-9E17-BD23-EFFC-FF48C9E609D8}"/>
          </ac:spMkLst>
        </pc:spChg>
        <pc:spChg chg="add mod">
          <ac:chgData name="Mihai Budiu" userId="3fe408b5c12bb05c" providerId="LiveId" clId="{FDD0DA85-A19B-41B4-9FF9-8F5DBF28CF8D}" dt="2025-02-19T19:42:21.215" v="8076" actId="20577"/>
          <ac:spMkLst>
            <pc:docMk/>
            <pc:sldMk cId="2787024600" sldId="2147309380"/>
            <ac:spMk id="20" creationId="{B8BCBE23-650C-9FA6-675B-D2D64DE71EB5}"/>
          </ac:spMkLst>
        </pc:spChg>
        <pc:spChg chg="add mod">
          <ac:chgData name="Mihai Budiu" userId="3fe408b5c12bb05c" providerId="LiveId" clId="{FDD0DA85-A19B-41B4-9FF9-8F5DBF28CF8D}" dt="2025-02-19T19:42:28.019" v="8079" actId="20577"/>
          <ac:spMkLst>
            <pc:docMk/>
            <pc:sldMk cId="2787024600" sldId="2147309380"/>
            <ac:spMk id="21" creationId="{E84748D0-9374-100E-E406-AC5411ADCC2D}"/>
          </ac:spMkLst>
        </pc:spChg>
        <pc:spChg chg="del">
          <ac:chgData name="Mihai Budiu" userId="3fe408b5c12bb05c" providerId="LiveId" clId="{FDD0DA85-A19B-41B4-9FF9-8F5DBF28CF8D}" dt="2025-02-19T19:34:29.271" v="7961" actId="478"/>
          <ac:spMkLst>
            <pc:docMk/>
            <pc:sldMk cId="2787024600" sldId="2147309380"/>
            <ac:spMk id="114" creationId="{EF76FE96-AC99-206D-95B8-2238F72A33FC}"/>
          </ac:spMkLst>
        </pc:spChg>
        <pc:spChg chg="del">
          <ac:chgData name="Mihai Budiu" userId="3fe408b5c12bb05c" providerId="LiveId" clId="{FDD0DA85-A19B-41B4-9FF9-8F5DBF28CF8D}" dt="2025-02-19T19:42:37.255" v="8080" actId="478"/>
          <ac:spMkLst>
            <pc:docMk/>
            <pc:sldMk cId="2787024600" sldId="2147309380"/>
            <ac:spMk id="117" creationId="{7354E78E-3A1B-7709-5549-0D8B817190BB}"/>
          </ac:spMkLst>
        </pc:spChg>
        <pc:cxnChg chg="add mod">
          <ac:chgData name="Mihai Budiu" userId="3fe408b5c12bb05c" providerId="LiveId" clId="{FDD0DA85-A19B-41B4-9FF9-8F5DBF28CF8D}" dt="2025-02-20T19:53:29.581" v="8281" actId="14100"/>
          <ac:cxnSpMkLst>
            <pc:docMk/>
            <pc:sldMk cId="2787024600" sldId="2147309380"/>
            <ac:cxnSpMk id="3" creationId="{B64C20ED-6B7C-76B1-7F72-C2CE3FC72886}"/>
          </ac:cxnSpMkLst>
        </pc:cxnChg>
        <pc:cxnChg chg="del mod">
          <ac:chgData name="Mihai Budiu" userId="3fe408b5c12bb05c" providerId="LiveId" clId="{FDD0DA85-A19B-41B4-9FF9-8F5DBF28CF8D}" dt="2025-02-19T19:34:21.599" v="7956" actId="478"/>
          <ac:cxnSpMkLst>
            <pc:docMk/>
            <pc:sldMk cId="2787024600" sldId="2147309380"/>
            <ac:cxnSpMk id="6" creationId="{61812B5F-39C9-C150-166C-533FACF1CDE6}"/>
          </ac:cxnSpMkLst>
        </pc:cxnChg>
        <pc:cxnChg chg="del mod">
          <ac:chgData name="Mihai Budiu" userId="3fe408b5c12bb05c" providerId="LiveId" clId="{FDD0DA85-A19B-41B4-9FF9-8F5DBF28CF8D}" dt="2025-02-19T19:34:19.984" v="7954" actId="478"/>
          <ac:cxnSpMkLst>
            <pc:docMk/>
            <pc:sldMk cId="2787024600" sldId="2147309380"/>
            <ac:cxnSpMk id="12" creationId="{67B94DC6-BC71-94D2-BCB8-439F9B410BDC}"/>
          </ac:cxnSpMkLst>
        </pc:cxnChg>
        <pc:cxnChg chg="add mod">
          <ac:chgData name="Mihai Budiu" userId="3fe408b5c12bb05c" providerId="LiveId" clId="{FDD0DA85-A19B-41B4-9FF9-8F5DBF28CF8D}" dt="2025-02-20T19:53:35.063" v="8284" actId="14100"/>
          <ac:cxnSpMkLst>
            <pc:docMk/>
            <pc:sldMk cId="2787024600" sldId="2147309380"/>
            <ac:cxnSpMk id="13" creationId="{00CA7B38-1983-3872-E396-6701524F1F19}"/>
          </ac:cxnSpMkLst>
        </pc:cxnChg>
        <pc:cxnChg chg="del mod">
          <ac:chgData name="Mihai Budiu" userId="3fe408b5c12bb05c" providerId="LiveId" clId="{FDD0DA85-A19B-41B4-9FF9-8F5DBF28CF8D}" dt="2025-02-19T19:34:20.800" v="7955" actId="478"/>
          <ac:cxnSpMkLst>
            <pc:docMk/>
            <pc:sldMk cId="2787024600" sldId="2147309380"/>
            <ac:cxnSpMk id="13" creationId="{2C5BA44B-0E7F-971F-2BAC-A270DF6BDD96}"/>
          </ac:cxnSpMkLst>
        </pc:cxnChg>
        <pc:cxnChg chg="mod">
          <ac:chgData name="Mihai Budiu" userId="3fe408b5c12bb05c" providerId="LiveId" clId="{FDD0DA85-A19B-41B4-9FF9-8F5DBF28CF8D}" dt="2025-02-19T19:34:10.561" v="7951" actId="1076"/>
          <ac:cxnSpMkLst>
            <pc:docMk/>
            <pc:sldMk cId="2787024600" sldId="2147309380"/>
            <ac:cxnSpMk id="14" creationId="{2BBC52CC-6043-596E-698B-BE87432F0749}"/>
          </ac:cxnSpMkLst>
        </pc:cxnChg>
        <pc:cxnChg chg="mod">
          <ac:chgData name="Mihai Budiu" userId="3fe408b5c12bb05c" providerId="LiveId" clId="{FDD0DA85-A19B-41B4-9FF9-8F5DBF28CF8D}" dt="2025-02-19T19:34:10.561" v="7951" actId="1076"/>
          <ac:cxnSpMkLst>
            <pc:docMk/>
            <pc:sldMk cId="2787024600" sldId="2147309380"/>
            <ac:cxnSpMk id="15" creationId="{823E009B-ECCA-E8D6-6A6A-A93B1E9BFA85}"/>
          </ac:cxnSpMkLst>
        </pc:cxnChg>
        <pc:cxnChg chg="del mod">
          <ac:chgData name="Mihai Budiu" userId="3fe408b5c12bb05c" providerId="LiveId" clId="{FDD0DA85-A19B-41B4-9FF9-8F5DBF28CF8D}" dt="2025-02-19T19:34:22.101" v="7957" actId="478"/>
          <ac:cxnSpMkLst>
            <pc:docMk/>
            <pc:sldMk cId="2787024600" sldId="2147309380"/>
            <ac:cxnSpMk id="16" creationId="{23E51320-1537-FD34-2453-EE161FE207D2}"/>
          </ac:cxnSpMkLst>
        </pc:cxnChg>
        <pc:cxnChg chg="add mod">
          <ac:chgData name="Mihai Budiu" userId="3fe408b5c12bb05c" providerId="LiveId" clId="{FDD0DA85-A19B-41B4-9FF9-8F5DBF28CF8D}" dt="2025-02-20T19:53:43.004" v="8287" actId="14100"/>
          <ac:cxnSpMkLst>
            <pc:docMk/>
            <pc:sldMk cId="2787024600" sldId="2147309380"/>
            <ac:cxnSpMk id="19" creationId="{09154AFB-8C06-352F-4C04-203B09DB4116}"/>
          </ac:cxnSpMkLst>
        </pc:cxnChg>
        <pc:cxnChg chg="add mod">
          <ac:chgData name="Mihai Budiu" userId="3fe408b5c12bb05c" providerId="LiveId" clId="{FDD0DA85-A19B-41B4-9FF9-8F5DBF28CF8D}" dt="2025-02-19T19:36:33.598" v="7986" actId="14100"/>
          <ac:cxnSpMkLst>
            <pc:docMk/>
            <pc:sldMk cId="2787024600" sldId="2147309380"/>
            <ac:cxnSpMk id="22" creationId="{AFF06EEF-FE73-9C9E-CDAF-BA2E6405FDDD}"/>
          </ac:cxnSpMkLst>
        </pc:cxnChg>
        <pc:cxnChg chg="add mod">
          <ac:chgData name="Mihai Budiu" userId="3fe408b5c12bb05c" providerId="LiveId" clId="{FDD0DA85-A19B-41B4-9FF9-8F5DBF28CF8D}" dt="2025-02-19T19:36:42.653" v="7989" actId="14100"/>
          <ac:cxnSpMkLst>
            <pc:docMk/>
            <pc:sldMk cId="2787024600" sldId="2147309380"/>
            <ac:cxnSpMk id="25" creationId="{D13FB890-96D1-1CF4-5670-06CD52C3F680}"/>
          </ac:cxnSpMkLst>
        </pc:cxnChg>
        <pc:cxnChg chg="add mod">
          <ac:chgData name="Mihai Budiu" userId="3fe408b5c12bb05c" providerId="LiveId" clId="{FDD0DA85-A19B-41B4-9FF9-8F5DBF28CF8D}" dt="2025-02-20T19:53:50.907" v="8290" actId="14100"/>
          <ac:cxnSpMkLst>
            <pc:docMk/>
            <pc:sldMk cId="2787024600" sldId="2147309380"/>
            <ac:cxnSpMk id="26" creationId="{1C3C44A3-9FEC-8852-659B-8BF1223CB97C}"/>
          </ac:cxnSpMkLst>
        </pc:cxnChg>
        <pc:cxnChg chg="add mod">
          <ac:chgData name="Mihai Budiu" userId="3fe408b5c12bb05c" providerId="LiveId" clId="{FDD0DA85-A19B-41B4-9FF9-8F5DBF28CF8D}" dt="2025-02-19T19:37:08.087" v="8002" actId="14100"/>
          <ac:cxnSpMkLst>
            <pc:docMk/>
            <pc:sldMk cId="2787024600" sldId="2147309380"/>
            <ac:cxnSpMk id="28" creationId="{C5A2387F-7547-DA8A-2BA9-66A8455C4F84}"/>
          </ac:cxnSpMkLst>
        </pc:cxnChg>
        <pc:cxnChg chg="add mod">
          <ac:chgData name="Mihai Budiu" userId="3fe408b5c12bb05c" providerId="LiveId" clId="{FDD0DA85-A19B-41B4-9FF9-8F5DBF28CF8D}" dt="2025-02-19T19:37:03.841" v="8000" actId="14100"/>
          <ac:cxnSpMkLst>
            <pc:docMk/>
            <pc:sldMk cId="2787024600" sldId="2147309380"/>
            <ac:cxnSpMk id="29" creationId="{40394233-1673-25A4-BB70-77094EEF12BD}"/>
          </ac:cxnSpMkLst>
        </pc:cxnChg>
        <pc:cxnChg chg="add mod">
          <ac:chgData name="Mihai Budiu" userId="3fe408b5c12bb05c" providerId="LiveId" clId="{FDD0DA85-A19B-41B4-9FF9-8F5DBF28CF8D}" dt="2025-02-19T19:36:55.172" v="7998" actId="14100"/>
          <ac:cxnSpMkLst>
            <pc:docMk/>
            <pc:sldMk cId="2787024600" sldId="2147309380"/>
            <ac:cxnSpMk id="30" creationId="{75478410-C737-EF0A-BCFE-AD8FEC24C259}"/>
          </ac:cxnSpMkLst>
        </pc:cxnChg>
        <pc:cxnChg chg="add mod">
          <ac:chgData name="Mihai Budiu" userId="3fe408b5c12bb05c" providerId="LiveId" clId="{FDD0DA85-A19B-41B4-9FF9-8F5DBF28CF8D}" dt="2025-02-19T19:36:50.432" v="7995" actId="14100"/>
          <ac:cxnSpMkLst>
            <pc:docMk/>
            <pc:sldMk cId="2787024600" sldId="2147309380"/>
            <ac:cxnSpMk id="31" creationId="{38B2005B-69E5-61AC-B12E-4976ADAFDC07}"/>
          </ac:cxnSpMkLst>
        </pc:cxnChg>
        <pc:cxnChg chg="add mod">
          <ac:chgData name="Mihai Budiu" userId="3fe408b5c12bb05c" providerId="LiveId" clId="{FDD0DA85-A19B-41B4-9FF9-8F5DBF28CF8D}" dt="2025-02-19T19:37:15.939" v="8005" actId="14100"/>
          <ac:cxnSpMkLst>
            <pc:docMk/>
            <pc:sldMk cId="2787024600" sldId="2147309380"/>
            <ac:cxnSpMk id="42" creationId="{97C65B47-2CAA-4B46-B722-22491D3DF2BF}"/>
          </ac:cxnSpMkLst>
        </pc:cxnChg>
        <pc:cxnChg chg="add mod">
          <ac:chgData name="Mihai Budiu" userId="3fe408b5c12bb05c" providerId="LiveId" clId="{FDD0DA85-A19B-41B4-9FF9-8F5DBF28CF8D}" dt="2025-02-19T19:37:23.304" v="8008" actId="14100"/>
          <ac:cxnSpMkLst>
            <pc:docMk/>
            <pc:sldMk cId="2787024600" sldId="2147309380"/>
            <ac:cxnSpMk id="45" creationId="{3F696462-4EE9-7A08-D50F-0E0574158CD5}"/>
          </ac:cxnSpMkLst>
        </pc:cxnChg>
        <pc:cxnChg chg="add mod ord">
          <ac:chgData name="Mihai Budiu" userId="3fe408b5c12bb05c" providerId="LiveId" clId="{FDD0DA85-A19B-41B4-9FF9-8F5DBF28CF8D}" dt="2025-02-20T19:53:57.691" v="8291" actId="166"/>
          <ac:cxnSpMkLst>
            <pc:docMk/>
            <pc:sldMk cId="2787024600" sldId="2147309380"/>
            <ac:cxnSpMk id="48" creationId="{839758BC-3FB1-DD05-97FC-EC9AEBD71DF1}"/>
          </ac:cxnSpMkLst>
        </pc:cxnChg>
        <pc:cxnChg chg="add mod">
          <ac:chgData name="Mihai Budiu" userId="3fe408b5c12bb05c" providerId="LiveId" clId="{FDD0DA85-A19B-41B4-9FF9-8F5DBF28CF8D}" dt="2025-02-19T20:10:55.788" v="8190" actId="14100"/>
          <ac:cxnSpMkLst>
            <pc:docMk/>
            <pc:sldMk cId="2787024600" sldId="2147309380"/>
            <ac:cxnSpMk id="52" creationId="{7DD7B717-491B-9F96-5DA8-5FA64FCFBF7E}"/>
          </ac:cxnSpMkLst>
        </pc:cxnChg>
        <pc:cxnChg chg="add mod">
          <ac:chgData name="Mihai Budiu" userId="3fe408b5c12bb05c" providerId="LiveId" clId="{FDD0DA85-A19B-41B4-9FF9-8F5DBF28CF8D}" dt="2025-02-19T19:43:22.319" v="8091" actId="1036"/>
          <ac:cxnSpMkLst>
            <pc:docMk/>
            <pc:sldMk cId="2787024600" sldId="2147309380"/>
            <ac:cxnSpMk id="57" creationId="{953117FB-4211-2F07-C559-708FEB6DA803}"/>
          </ac:cxnSpMkLst>
        </pc:cxnChg>
        <pc:cxnChg chg="add mod">
          <ac:chgData name="Mihai Budiu" userId="3fe408b5c12bb05c" providerId="LiveId" clId="{FDD0DA85-A19B-41B4-9FF9-8F5DBF28CF8D}" dt="2025-02-19T19:43:17.523" v="8090" actId="1076"/>
          <ac:cxnSpMkLst>
            <pc:docMk/>
            <pc:sldMk cId="2787024600" sldId="2147309380"/>
            <ac:cxnSpMk id="60" creationId="{E1B96A04-0AEB-B643-6010-F790C9CF6A24}"/>
          </ac:cxnSpMkLst>
        </pc:cxnChg>
        <pc:cxnChg chg="add mod">
          <ac:chgData name="Mihai Budiu" userId="3fe408b5c12bb05c" providerId="LiveId" clId="{FDD0DA85-A19B-41B4-9FF9-8F5DBF28CF8D}" dt="2025-02-19T19:43:36.007" v="8093" actId="1076"/>
          <ac:cxnSpMkLst>
            <pc:docMk/>
            <pc:sldMk cId="2787024600" sldId="2147309380"/>
            <ac:cxnSpMk id="61" creationId="{F977D89A-ACDF-9DF5-88B2-8BA63CF91201}"/>
          </ac:cxnSpMkLst>
        </pc:cxnChg>
        <pc:cxnChg chg="del mod">
          <ac:chgData name="Mihai Budiu" userId="3fe408b5c12bb05c" providerId="LiveId" clId="{FDD0DA85-A19B-41B4-9FF9-8F5DBF28CF8D}" dt="2025-02-19T19:34:28.096" v="7960" actId="478"/>
          <ac:cxnSpMkLst>
            <pc:docMk/>
            <pc:sldMk cId="2787024600" sldId="2147309380"/>
            <ac:cxnSpMk id="116" creationId="{1CC1E319-2CE2-3841-1D88-60F6AEB6C6D9}"/>
          </ac:cxnSpMkLst>
        </pc:cxnChg>
        <pc:cxnChg chg="del mod">
          <ac:chgData name="Mihai Budiu" userId="3fe408b5c12bb05c" providerId="LiveId" clId="{FDD0DA85-A19B-41B4-9FF9-8F5DBF28CF8D}" dt="2025-02-19T19:42:38.291" v="8081" actId="478"/>
          <ac:cxnSpMkLst>
            <pc:docMk/>
            <pc:sldMk cId="2787024600" sldId="2147309380"/>
            <ac:cxnSpMk id="118" creationId="{D0F2065E-52DA-07DE-FE24-11910F8E328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2/20/2025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2/20/2025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2/20/2025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2/20/2025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2/20/2025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2/20/2025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6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2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10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4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360.png"/><Relationship Id="rId4" Type="http://schemas.openxmlformats.org/officeDocument/2006/relationships/image" Target="../media/image4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1.png"/><Relationship Id="rId4" Type="http://schemas.openxmlformats.org/officeDocument/2006/relationships/image" Target="../media/image72.pn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johnbeagle/977539376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NULL"/><Relationship Id="rId5" Type="http://schemas.openxmlformats.org/officeDocument/2006/relationships/image" Target="../media/image6.png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1.png"/><Relationship Id="rId13" Type="http://schemas.openxmlformats.org/officeDocument/2006/relationships/image" Target="../media/image58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1.png"/><Relationship Id="rId12" Type="http://schemas.openxmlformats.org/officeDocument/2006/relationships/image" Target="../media/image57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1.png"/><Relationship Id="rId11" Type="http://schemas.openxmlformats.org/officeDocument/2006/relationships/image" Target="../media/image560.png"/><Relationship Id="rId5" Type="http://schemas.openxmlformats.org/officeDocument/2006/relationships/image" Target="../media/image7.svg"/><Relationship Id="rId10" Type="http://schemas.openxmlformats.org/officeDocument/2006/relationships/image" Target="../media/image550.png"/><Relationship Id="rId4" Type="http://schemas.openxmlformats.org/officeDocument/2006/relationships/image" Target="../media/image6.png"/><Relationship Id="rId9" Type="http://schemas.openxmlformats.org/officeDocument/2006/relationships/image" Target="../media/image5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hyperlink" Target="https://mihaibudiu.github.io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5.png"/><Relationship Id="rId7" Type="http://schemas.openxmlformats.org/officeDocument/2006/relationships/image" Target="../media/image730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hyperlink" Target="https://pixabay.com/en/database-schematic-server-computing-33410/" TargetMode="External"/><Relationship Id="rId9" Type="http://schemas.openxmlformats.org/officeDocument/2006/relationships/image" Target="../media/image7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11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850.png"/><Relationship Id="rId12" Type="http://schemas.openxmlformats.org/officeDocument/2006/relationships/image" Target="../media/image90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890.png"/><Relationship Id="rId5" Type="http://schemas.openxmlformats.org/officeDocument/2006/relationships/image" Target="../media/image6.png"/><Relationship Id="rId15" Type="http://schemas.openxmlformats.org/officeDocument/2006/relationships/image" Target="../media/image790.png"/><Relationship Id="rId10" Type="http://schemas.openxmlformats.org/officeDocument/2006/relationships/image" Target="../media/image880.png"/><Relationship Id="rId4" Type="http://schemas.openxmlformats.org/officeDocument/2006/relationships/image" Target="../media/image840.png"/><Relationship Id="rId9" Type="http://schemas.openxmlformats.org/officeDocument/2006/relationships/image" Target="../media/image870.png"/><Relationship Id="rId14" Type="http://schemas.openxmlformats.org/officeDocument/2006/relationships/image" Target="../media/image6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6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03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530.png"/><Relationship Id="rId5" Type="http://schemas.openxmlformats.org/officeDocument/2006/relationships/image" Target="../media/image6.png"/><Relationship Id="rId10" Type="http://schemas.openxmlformats.org/officeDocument/2006/relationships/image" Target="../media/image520.png"/><Relationship Id="rId4" Type="http://schemas.openxmlformats.org/officeDocument/2006/relationships/image" Target="../media/image480.png"/><Relationship Id="rId9" Type="http://schemas.openxmlformats.org/officeDocument/2006/relationships/image" Target="../media/image5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7.svg"/><Relationship Id="rId4" Type="http://schemas.openxmlformats.org/officeDocument/2006/relationships/image" Target="../media/image910.png"/><Relationship Id="rId9" Type="http://schemas.openxmlformats.org/officeDocument/2006/relationships/image" Target="../media/image6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5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6.png"/><Relationship Id="rId5" Type="http://schemas.openxmlformats.org/officeDocument/2006/relationships/image" Target="../media/image6.png"/><Relationship Id="rId15" Type="http://schemas.openxmlformats.org/officeDocument/2006/relationships/image" Target="../media/image1210.png"/><Relationship Id="rId23" Type="http://schemas.openxmlformats.org/officeDocument/2006/relationships/image" Target="../media/image7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s://pixabay.com/en/database-schematic-server-computing-33410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634"/>
            <a:ext cx="11786886" cy="2398668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Monaco"/>
              </a:rPr>
              <a:t>Streaming, incremental, finite-memory computations in SQL </a:t>
            </a:r>
            <a:br>
              <a:rPr lang="en-US" b="0" i="0" dirty="0">
                <a:effectLst/>
                <a:latin typeface="Monaco"/>
              </a:rPr>
            </a:br>
            <a:r>
              <a:rPr lang="en-US" b="0" i="0" dirty="0">
                <a:effectLst/>
                <a:latin typeface="Monaco"/>
              </a:rPr>
              <a:t>over unbounded streams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94" y="3429000"/>
            <a:ext cx="11372646" cy="2824280"/>
          </a:xfrm>
        </p:spPr>
        <p:txBody>
          <a:bodyPr>
            <a:normAutofit/>
          </a:bodyPr>
          <a:lstStyle/>
          <a:p>
            <a:r>
              <a:rPr lang="en-US" sz="3200" dirty="0"/>
              <a:t>Mihai Budiu –                   .                         </a:t>
            </a:r>
          </a:p>
          <a:p>
            <a:r>
              <a:rPr lang="en-US" sz="3200" dirty="0"/>
              <a:t>February 20, 2025</a:t>
            </a:r>
          </a:p>
          <a:p>
            <a:endParaRPr lang="en-US" sz="3200" dirty="0"/>
          </a:p>
          <a:p>
            <a:r>
              <a:rPr lang="en-US" sz="3200" dirty="0"/>
              <a:t>                             meetup, Santa Clara, CA</a:t>
            </a:r>
          </a:p>
          <a:p>
            <a:endParaRPr lang="en-US" sz="3200" dirty="0"/>
          </a:p>
        </p:txBody>
      </p:sp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29823930-A3B1-B9A0-BFDC-D4381397B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129" y="4997302"/>
            <a:ext cx="2638776" cy="62533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DB61D1D-457D-52AA-4A89-9D638CD1B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717" y="3096242"/>
            <a:ext cx="1728518" cy="75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are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7" y="1853009"/>
            <a:ext cx="8077620" cy="4104038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Tables and views</a:t>
            </a:r>
          </a:p>
          <a:p>
            <a:r>
              <a:rPr lang="en-US" sz="4400" dirty="0"/>
              <a:t>Table and view </a:t>
            </a:r>
            <a:r>
              <a:rPr lang="en-US" sz="4400" b="1" dirty="0">
                <a:solidFill>
                  <a:srgbClr val="FF0000"/>
                </a:solidFill>
              </a:rPr>
              <a:t>changes</a:t>
            </a:r>
          </a:p>
          <a:p>
            <a:r>
              <a:rPr lang="en-US" sz="4400" dirty="0"/>
              <a:t>Change Data Capture streams</a:t>
            </a:r>
          </a:p>
          <a:p>
            <a:r>
              <a:rPr lang="en-US" sz="4400" dirty="0"/>
              <a:t>Database logs</a:t>
            </a:r>
          </a:p>
          <a:p>
            <a:r>
              <a:rPr lang="en-US" sz="4400" dirty="0"/>
              <a:t>INSERT and DELETE statements</a:t>
            </a:r>
          </a:p>
          <a:p>
            <a:r>
              <a:rPr lang="en-US" sz="4400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9A377DB2-4406-045E-CC0E-9130AA2B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4103" y="417473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167F9DAB-109B-BFDB-F2A7-66790531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62792" y="417473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/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F66EE6FB-4390-2D90-12D1-8AEF38BD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820" y="169625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D187ED7-2C17-70BB-44D5-2881DA72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086" y="16962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/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CC3743-59DF-5136-7533-8D34C957283C}"/>
              </a:ext>
            </a:extLst>
          </p:cNvPr>
          <p:cNvSpPr txBox="1"/>
          <p:nvPr/>
        </p:nvSpPr>
        <p:spPr>
          <a:xfrm>
            <a:off x="921758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8BA5C-F25B-6BDA-9452-F2A458E1716D}"/>
              </a:ext>
            </a:extLst>
          </p:cNvPr>
          <p:cNvSpPr txBox="1"/>
          <p:nvPr/>
        </p:nvSpPr>
        <p:spPr>
          <a:xfrm>
            <a:off x="1126177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/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/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514E065-85C0-B3EE-7607-194FCE2D24E0}"/>
              </a:ext>
            </a:extLst>
          </p:cNvPr>
          <p:cNvSpPr txBox="1"/>
          <p:nvPr/>
        </p:nvSpPr>
        <p:spPr>
          <a:xfrm>
            <a:off x="621324" y="6130924"/>
            <a:ext cx="11529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Z-sets should be </a:t>
            </a:r>
            <a:r>
              <a:rPr lang="en-US" sz="3600" b="1" dirty="0">
                <a:solidFill>
                  <a:srgbClr val="FF0000"/>
                </a:solidFill>
              </a:rPr>
              <a:t>a</a:t>
            </a:r>
            <a:r>
              <a:rPr lang="en-US" sz="3600" dirty="0">
                <a:solidFill>
                  <a:srgbClr val="FF0000"/>
                </a:solidFill>
              </a:rPr>
              <a:t> standard data exchange format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34A4E-8E7B-33DF-6D24-2FD85847DE9D}"/>
              </a:ext>
            </a:extLst>
          </p:cNvPr>
          <p:cNvCxnSpPr/>
          <p:nvPr/>
        </p:nvCxnSpPr>
        <p:spPr>
          <a:xfrm>
            <a:off x="5638800" y="2157046"/>
            <a:ext cx="3525303" cy="2192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129AB3-698F-F971-7C91-053C30EB7F4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38800" y="2151481"/>
            <a:ext cx="3277020" cy="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A0F7C6-315C-07F7-F089-8BFDA7B6FD64}"/>
              </a:ext>
            </a:extLst>
          </p:cNvPr>
          <p:cNvCxnSpPr>
            <a:cxnSpLocks/>
          </p:cNvCxnSpPr>
          <p:nvPr/>
        </p:nvCxnSpPr>
        <p:spPr>
          <a:xfrm>
            <a:off x="5844120" y="2776567"/>
            <a:ext cx="4339117" cy="1531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0D969-CBE5-570D-8B73-F4EB678C6252}"/>
              </a:ext>
            </a:extLst>
          </p:cNvPr>
          <p:cNvCxnSpPr>
            <a:cxnSpLocks/>
          </p:cNvCxnSpPr>
          <p:nvPr/>
        </p:nvCxnSpPr>
        <p:spPr>
          <a:xfrm flipV="1">
            <a:off x="5844120" y="2293804"/>
            <a:ext cx="4016306" cy="477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92" y="365125"/>
            <a:ext cx="10868416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Standard operators work on Z-sets!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90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values (Z-sets)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60953-A5CD-0A7E-5D2C-662624A9275D}"/>
              </a:ext>
            </a:extLst>
          </p:cNvPr>
          <p:cNvCxnSpPr/>
          <p:nvPr/>
        </p:nvCxnSpPr>
        <p:spPr>
          <a:xfrm>
            <a:off x="3889332" y="3006247"/>
            <a:ext cx="237994" cy="1227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63963-9B18-F155-50F9-8E55793F325D}"/>
              </a:ext>
            </a:extLst>
          </p:cNvPr>
          <p:cNvCxnSpPr>
            <a:cxnSpLocks/>
          </p:cNvCxnSpPr>
          <p:nvPr/>
        </p:nvCxnSpPr>
        <p:spPr>
          <a:xfrm>
            <a:off x="3889332" y="3006247"/>
            <a:ext cx="1515649" cy="181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1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F5CCC-B576-28D5-4794-69374B43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30AB5-96BE-7AAB-264A-A45148A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92" y="365125"/>
            <a:ext cx="10868416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Standard operators work on  Z-sets!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F20D8-60F4-58BF-7F5C-B9C5BF87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1CC54-3866-1E29-44E6-8695FFD32EF4}"/>
              </a:ext>
            </a:extLst>
          </p:cNvPr>
          <p:cNvSpPr txBox="1"/>
          <p:nvPr/>
        </p:nvSpPr>
        <p:spPr>
          <a:xfrm>
            <a:off x="7962314" y="1589892"/>
            <a:ext cx="31277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latin typeface="+mj-lt"/>
              </a:rPr>
              <a:t>streams of</a:t>
            </a:r>
            <a:endParaRPr lang="en-US" sz="5400" dirty="0"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9A86F54-EF92-1C0C-3263-2E924459897E}"/>
              </a:ext>
            </a:extLst>
          </p:cNvPr>
          <p:cNvSpPr/>
          <p:nvPr/>
        </p:nvSpPr>
        <p:spPr>
          <a:xfrm>
            <a:off x="8023274" y="1257625"/>
            <a:ext cx="3005797" cy="515815"/>
          </a:xfrm>
          <a:custGeom>
            <a:avLst/>
            <a:gdLst>
              <a:gd name="connsiteX0" fmla="*/ 0 w 3577883"/>
              <a:gd name="connsiteY0" fmla="*/ 647114 h 647114"/>
              <a:gd name="connsiteX1" fmla="*/ 23446 w 3577883"/>
              <a:gd name="connsiteY1" fmla="*/ 642425 h 647114"/>
              <a:gd name="connsiteX2" fmla="*/ 520504 w 3577883"/>
              <a:gd name="connsiteY2" fmla="*/ 492370 h 647114"/>
              <a:gd name="connsiteX3" fmla="*/ 698695 w 3577883"/>
              <a:gd name="connsiteY3" fmla="*/ 389207 h 647114"/>
              <a:gd name="connsiteX4" fmla="*/ 1116037 w 3577883"/>
              <a:gd name="connsiteY4" fmla="*/ 182880 h 647114"/>
              <a:gd name="connsiteX5" fmla="*/ 1233267 w 3577883"/>
              <a:gd name="connsiteY5" fmla="*/ 75028 h 647114"/>
              <a:gd name="connsiteX6" fmla="*/ 1280160 w 3577883"/>
              <a:gd name="connsiteY6" fmla="*/ 0 h 647114"/>
              <a:gd name="connsiteX7" fmla="*/ 1552135 w 3577883"/>
              <a:gd name="connsiteY7" fmla="*/ 126610 h 647114"/>
              <a:gd name="connsiteX8" fmla="*/ 2663483 w 3577883"/>
              <a:gd name="connsiteY8" fmla="*/ 403274 h 647114"/>
              <a:gd name="connsiteX9" fmla="*/ 3268394 w 3577883"/>
              <a:gd name="connsiteY9" fmla="*/ 450167 h 647114"/>
              <a:gd name="connsiteX10" fmla="*/ 3577883 w 3577883"/>
              <a:gd name="connsiteY10" fmla="*/ 468923 h 64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77883" h="647114">
                <a:moveTo>
                  <a:pt x="0" y="647114"/>
                </a:moveTo>
                <a:cubicBezTo>
                  <a:pt x="7815" y="645551"/>
                  <a:pt x="15729" y="644417"/>
                  <a:pt x="23446" y="642425"/>
                </a:cubicBezTo>
                <a:cubicBezTo>
                  <a:pt x="152438" y="609137"/>
                  <a:pt x="476967" y="517575"/>
                  <a:pt x="520504" y="492370"/>
                </a:cubicBezTo>
                <a:cubicBezTo>
                  <a:pt x="579901" y="457982"/>
                  <a:pt x="637308" y="419901"/>
                  <a:pt x="698695" y="389207"/>
                </a:cubicBezTo>
                <a:cubicBezTo>
                  <a:pt x="788372" y="344369"/>
                  <a:pt x="1009169" y="264100"/>
                  <a:pt x="1116037" y="182880"/>
                </a:cubicBezTo>
                <a:cubicBezTo>
                  <a:pt x="1158312" y="150751"/>
                  <a:pt x="1197802" y="114546"/>
                  <a:pt x="1233267" y="75028"/>
                </a:cubicBezTo>
                <a:cubicBezTo>
                  <a:pt x="1252965" y="53079"/>
                  <a:pt x="1264529" y="25009"/>
                  <a:pt x="1280160" y="0"/>
                </a:cubicBezTo>
                <a:cubicBezTo>
                  <a:pt x="1370818" y="42203"/>
                  <a:pt x="1458222" y="92252"/>
                  <a:pt x="1552135" y="126610"/>
                </a:cubicBezTo>
                <a:cubicBezTo>
                  <a:pt x="1909404" y="257318"/>
                  <a:pt x="2286937" y="351137"/>
                  <a:pt x="2663483" y="403274"/>
                </a:cubicBezTo>
                <a:cubicBezTo>
                  <a:pt x="2863814" y="431012"/>
                  <a:pt x="3066624" y="436362"/>
                  <a:pt x="3268394" y="450167"/>
                </a:cubicBezTo>
                <a:cubicBezTo>
                  <a:pt x="3605398" y="473225"/>
                  <a:pt x="3457238" y="444795"/>
                  <a:pt x="3577883" y="468923"/>
                </a:cubicBezTo>
              </a:path>
            </a:pathLst>
          </a:cu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BDFCB47-9BB6-2F81-1039-590B629254AA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4583673" y="3911283"/>
            <a:ext cx="732366" cy="2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028252E-21FE-7EC6-F42C-EB2FDD58DA16}"/>
              </a:ext>
            </a:extLst>
          </p:cNvPr>
          <p:cNvCxnSpPr>
            <a:cxnSpLocks/>
            <a:stCxn id="68" idx="3"/>
            <a:endCxn id="73" idx="1"/>
          </p:cNvCxnSpPr>
          <p:nvPr/>
        </p:nvCxnSpPr>
        <p:spPr>
          <a:xfrm>
            <a:off x="4583673" y="4701389"/>
            <a:ext cx="732366" cy="4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F4BDA94-0E22-0A8B-B768-ECC9C37B684A}"/>
              </a:ext>
            </a:extLst>
          </p:cNvPr>
          <p:cNvGrpSpPr/>
          <p:nvPr/>
        </p:nvGrpSpPr>
        <p:grpSpPr>
          <a:xfrm>
            <a:off x="3009517" y="3680450"/>
            <a:ext cx="1574156" cy="461665"/>
            <a:chOff x="3345083" y="365125"/>
            <a:chExt cx="1574156" cy="46166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22AC532-D0CE-8596-40C8-7290B7AB7143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CDE2E0C-222C-B97A-A992-D4C79FB9D945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38267364-E120-4F24-728A-62F1C471B87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E530BDF7-4FA1-7DAC-9C6D-ECB6C13163C4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E6A3AB2-C742-9A22-6F70-290D13DE266D}"/>
              </a:ext>
            </a:extLst>
          </p:cNvPr>
          <p:cNvGrpSpPr/>
          <p:nvPr/>
        </p:nvGrpSpPr>
        <p:grpSpPr>
          <a:xfrm>
            <a:off x="7864650" y="4109410"/>
            <a:ext cx="1574156" cy="461665"/>
            <a:chOff x="3345083" y="365125"/>
            <a:chExt cx="1574156" cy="46166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0889F59-25AB-05B8-E0DD-D5A56129761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FC3FDA35-13FF-1C15-3445-906E5ABB25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F54C612-E75B-D7F0-25C7-F8C3ADE12086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72C5A93-9B9B-A363-363F-A35780ADD365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3D143E5-F616-6405-D299-F14C6EA70B20}"/>
              </a:ext>
            </a:extLst>
          </p:cNvPr>
          <p:cNvGrpSpPr/>
          <p:nvPr/>
        </p:nvGrpSpPr>
        <p:grpSpPr>
          <a:xfrm>
            <a:off x="3009517" y="4470556"/>
            <a:ext cx="1574156" cy="461665"/>
            <a:chOff x="3345083" y="365125"/>
            <a:chExt cx="1574156" cy="4616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F864902-44FE-BD0B-64B2-E2B7E8E019C2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88C68A22-2758-687A-F97E-2BA60DB41DD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4A61742-56C7-D551-7C2E-B406EBD3D543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AEEF5DC-96AD-E494-69BC-0ECA986A6892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606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3656A7-4D4B-3ADF-38E6-4E2CAE8C4FE4}"/>
              </a:ext>
            </a:extLst>
          </p:cNvPr>
          <p:cNvCxnSpPr>
            <a:cxnSpLocks/>
            <a:stCxn id="68" idx="3"/>
          </p:cNvCxnSpPr>
          <p:nvPr/>
        </p:nvCxnSpPr>
        <p:spPr>
          <a:xfrm>
            <a:off x="4583673" y="4701389"/>
            <a:ext cx="604858" cy="4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D7F68B0-E518-D6C6-C7AB-2E13C8E52473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4583673" y="3911283"/>
            <a:ext cx="580634" cy="14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38B2639-5814-5D97-AF5A-741BBF8B004C}"/>
                  </a:ext>
                </a:extLst>
              </p:cNvPr>
              <p:cNvSpPr/>
              <p:nvPr/>
            </p:nvSpPr>
            <p:spPr>
              <a:xfrm>
                <a:off x="5316039" y="369101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238B2639-5814-5D97-AF5A-741BBF8B0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039" y="3691017"/>
                <a:ext cx="732366" cy="516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D33CDF8-9F71-D6B7-6E2F-A18E44554E31}"/>
                  </a:ext>
                </a:extLst>
              </p:cNvPr>
              <p:cNvSpPr/>
              <p:nvPr/>
            </p:nvSpPr>
            <p:spPr>
              <a:xfrm>
                <a:off x="6530974" y="40875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AD33CDF8-9F71-D6B7-6E2F-A18E44554E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0974" y="4087559"/>
                <a:ext cx="732366" cy="516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36F909-D177-1D01-27FF-2639B3B3D2C0}"/>
                  </a:ext>
                </a:extLst>
              </p:cNvPr>
              <p:cNvSpPr/>
              <p:nvPr/>
            </p:nvSpPr>
            <p:spPr>
              <a:xfrm>
                <a:off x="5316039" y="444739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736F909-D177-1D01-27FF-2639B3B3D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039" y="4447390"/>
                <a:ext cx="732366" cy="5164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96347FCD-A54F-D173-4D02-5F0FBC7B73DB}"/>
              </a:ext>
            </a:extLst>
          </p:cNvPr>
          <p:cNvCxnSpPr>
            <a:cxnSpLocks/>
            <a:stCxn id="71" idx="3"/>
            <a:endCxn id="72" idx="1"/>
          </p:cNvCxnSpPr>
          <p:nvPr/>
        </p:nvCxnSpPr>
        <p:spPr>
          <a:xfrm>
            <a:off x="6048405" y="394925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38870A0-EE60-E82E-4A02-6B95C72E7199}"/>
              </a:ext>
            </a:extLst>
          </p:cNvPr>
          <p:cNvCxnSpPr>
            <a:cxnSpLocks/>
            <a:stCxn id="73" idx="3"/>
            <a:endCxn id="72" idx="1"/>
          </p:cNvCxnSpPr>
          <p:nvPr/>
        </p:nvCxnSpPr>
        <p:spPr>
          <a:xfrm flipV="1">
            <a:off x="6048405" y="434579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3B85DE0-B215-8EDA-678A-D6C6ED10A553}"/>
              </a:ext>
            </a:extLst>
          </p:cNvPr>
          <p:cNvCxnSpPr>
            <a:cxnSpLocks/>
            <a:stCxn id="72" idx="3"/>
            <a:endCxn id="60" idx="1"/>
          </p:cNvCxnSpPr>
          <p:nvPr/>
        </p:nvCxnSpPr>
        <p:spPr>
          <a:xfrm flipV="1">
            <a:off x="7263340" y="4340243"/>
            <a:ext cx="601310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E2E7CC2-BB68-F164-7631-876FA9BACD5B}"/>
              </a:ext>
            </a:extLst>
          </p:cNvPr>
          <p:cNvCxnSpPr>
            <a:cxnSpLocks/>
          </p:cNvCxnSpPr>
          <p:nvPr/>
        </p:nvCxnSpPr>
        <p:spPr>
          <a:xfrm>
            <a:off x="7263340" y="4340242"/>
            <a:ext cx="421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7DAD021-19C1-4879-CD72-F28AEA5D5BEB}"/>
              </a:ext>
            </a:extLst>
          </p:cNvPr>
          <p:cNvCxnSpPr>
            <a:cxnSpLocks/>
            <a:stCxn id="71" idx="3"/>
          </p:cNvCxnSpPr>
          <p:nvPr/>
        </p:nvCxnSpPr>
        <p:spPr>
          <a:xfrm>
            <a:off x="6048405" y="3949251"/>
            <a:ext cx="352395" cy="2945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0CDB34D-D8E9-66DD-25D7-D584F2F28F24}"/>
              </a:ext>
            </a:extLst>
          </p:cNvPr>
          <p:cNvCxnSpPr>
            <a:cxnSpLocks/>
          </p:cNvCxnSpPr>
          <p:nvPr/>
        </p:nvCxnSpPr>
        <p:spPr>
          <a:xfrm flipV="1">
            <a:off x="6048405" y="4447390"/>
            <a:ext cx="352395" cy="2582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C514D51-6901-3D94-0169-CE02DB2B57A7}"/>
              </a:ext>
            </a:extLst>
          </p:cNvPr>
          <p:cNvCxnSpPr/>
          <p:nvPr/>
        </p:nvCxnSpPr>
        <p:spPr>
          <a:xfrm flipH="1">
            <a:off x="6175717" y="2443089"/>
            <a:ext cx="3146474" cy="15662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4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87D92-D2E3-4A42-87EA-E8085153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The delay stream operator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486" y="5079843"/>
            <a:ext cx="8562822" cy="71135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i="1" dirty="0"/>
              <a:t>Stores internal state (the </a:t>
            </a:r>
            <a:r>
              <a:rPr lang="en-US" sz="3200" i="1" dirty="0">
                <a:solidFill>
                  <a:srgbClr val="FF0000"/>
                </a:solidFill>
              </a:rPr>
              <a:t>only</a:t>
            </a:r>
            <a:r>
              <a:rPr lang="en-US" sz="3200" i="1" dirty="0"/>
              <a:t> operator with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765F2DB-01DE-4EC1-6268-196BECA731D9}"/>
                  </a:ext>
                </a:extLst>
              </p:cNvPr>
              <p:cNvSpPr/>
              <p:nvPr/>
            </p:nvSpPr>
            <p:spPr>
              <a:xfrm>
                <a:off x="5649363" y="3324257"/>
                <a:ext cx="893274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765F2DB-01DE-4EC1-6268-196BECA731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363" y="3324257"/>
                <a:ext cx="893274" cy="5950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E61C539-A518-E7B8-39A2-EE04C99C9E1E}"/>
              </a:ext>
            </a:extLst>
          </p:cNvPr>
          <p:cNvCxnSpPr>
            <a:cxnSpLocks/>
            <a:stCxn id="13" idx="3"/>
            <a:endCxn id="5" idx="1"/>
          </p:cNvCxnSpPr>
          <p:nvPr/>
        </p:nvCxnSpPr>
        <p:spPr>
          <a:xfrm flipV="1">
            <a:off x="4804068" y="3621805"/>
            <a:ext cx="845295" cy="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D6A24-FF56-03E6-2F80-F887E1C212FB}"/>
              </a:ext>
            </a:extLst>
          </p:cNvPr>
          <p:cNvGrpSpPr/>
          <p:nvPr/>
        </p:nvGrpSpPr>
        <p:grpSpPr>
          <a:xfrm>
            <a:off x="3229912" y="3391486"/>
            <a:ext cx="1574156" cy="461665"/>
            <a:chOff x="3345083" y="365125"/>
            <a:chExt cx="1574156" cy="461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1E6F59-7FE0-1D43-DC45-7AB000D10DB0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4C0E3E-AB9E-F8B8-877F-041627196D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46035B2-D833-7766-8B83-BE2F6FF6209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FEBF640-F4CF-446B-3388-CFAEB1A1D661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F5A615-C367-7A71-87AE-879768CCE71C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4804068" y="3622319"/>
            <a:ext cx="663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97FCBE8-C772-1CBC-1F23-53DB012658FB}"/>
              </a:ext>
            </a:extLst>
          </p:cNvPr>
          <p:cNvGrpSpPr/>
          <p:nvPr/>
        </p:nvGrpSpPr>
        <p:grpSpPr>
          <a:xfrm>
            <a:off x="7281736" y="3390972"/>
            <a:ext cx="1574156" cy="461665"/>
            <a:chOff x="3345083" y="365125"/>
            <a:chExt cx="1574156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CD96ED7-F44B-6017-63F5-8954F7707B80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4A43B2E-0B50-A30E-E0C0-19A6B479282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D3B0BEF-21B0-5F84-E0E0-A6D6CF72EBDE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6CA9B78B-C81A-8D74-5F17-A2008DFB1192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B4F9B2-7C8C-5E1A-A5C6-6399A9181778}"/>
                  </a:ext>
                </a:extLst>
              </p:cNvPr>
              <p:cNvSpPr txBox="1"/>
              <p:nvPr/>
            </p:nvSpPr>
            <p:spPr>
              <a:xfrm>
                <a:off x="8855892" y="3390972"/>
                <a:ext cx="393539" cy="46166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B4F9B2-7C8C-5E1A-A5C6-6399A918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892" y="3390972"/>
                <a:ext cx="39353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9B1A37D-2175-0ED4-5D78-2857B517E9F7}"/>
              </a:ext>
            </a:extLst>
          </p:cNvPr>
          <p:cNvCxnSpPr>
            <a:cxnSpLocks/>
          </p:cNvCxnSpPr>
          <p:nvPr/>
        </p:nvCxnSpPr>
        <p:spPr>
          <a:xfrm flipV="1">
            <a:off x="6542637" y="3621805"/>
            <a:ext cx="845295" cy="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06C6F5C-9654-0073-34A6-C546D1FF72D8}"/>
              </a:ext>
            </a:extLst>
          </p:cNvPr>
          <p:cNvCxnSpPr>
            <a:cxnSpLocks/>
          </p:cNvCxnSpPr>
          <p:nvPr/>
        </p:nvCxnSpPr>
        <p:spPr>
          <a:xfrm>
            <a:off x="6542637" y="3622319"/>
            <a:ext cx="6635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5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/>
              <a:t>Integration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B69E32-06EE-733B-2ED4-C2A2E2E74AD9}"/>
                  </a:ext>
                </a:extLst>
              </p:cNvPr>
              <p:cNvSpPr/>
              <p:nvPr/>
            </p:nvSpPr>
            <p:spPr>
              <a:xfrm>
                <a:off x="5988873" y="2955836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5B69E32-06EE-733B-2ED4-C2A2E2E74A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73" y="2955836"/>
                <a:ext cx="604870" cy="548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6CBBE5-F754-EFAE-00F1-1308A6A812C5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593743" y="3225320"/>
            <a:ext cx="702753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6833C797-DF5E-664E-0CE2-28E80909ADF7}"/>
              </a:ext>
            </a:extLst>
          </p:cNvPr>
          <p:cNvCxnSpPr>
            <a:cxnSpLocks/>
            <a:stCxn id="14" idx="3"/>
            <a:endCxn id="18" idx="3"/>
          </p:cNvCxnSpPr>
          <p:nvPr/>
        </p:nvCxnSpPr>
        <p:spPr>
          <a:xfrm>
            <a:off x="6593743" y="3229932"/>
            <a:ext cx="144201" cy="832661"/>
          </a:xfrm>
          <a:prstGeom prst="bentConnector3">
            <a:avLst>
              <a:gd name="adj1" fmla="val 255277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ED54D39-7289-F49B-5C5C-9CE9185999D0}"/>
                  </a:ext>
                </a:extLst>
              </p:cNvPr>
              <p:cNvSpPr/>
              <p:nvPr/>
            </p:nvSpPr>
            <p:spPr>
              <a:xfrm>
                <a:off x="5844670" y="3765045"/>
                <a:ext cx="893274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ED54D39-7289-F49B-5C5C-9CE9185999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670" y="3765045"/>
                <a:ext cx="893274" cy="5950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6531957-2F85-A838-F1C6-00C4B59CC1A3}"/>
              </a:ext>
            </a:extLst>
          </p:cNvPr>
          <p:cNvCxnSpPr>
            <a:cxnSpLocks/>
          </p:cNvCxnSpPr>
          <p:nvPr/>
        </p:nvCxnSpPr>
        <p:spPr>
          <a:xfrm>
            <a:off x="5286120" y="3042437"/>
            <a:ext cx="686119" cy="8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3BDE76C-74CF-CA28-CF40-BFAB2DCE83E6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6593743" y="3225320"/>
            <a:ext cx="604870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2604884C-223F-6409-EA3D-681A1D7DE23B}"/>
              </a:ext>
            </a:extLst>
          </p:cNvPr>
          <p:cNvCxnSpPr>
            <a:cxnSpLocks/>
            <a:stCxn id="18" idx="1"/>
            <a:endCxn id="14" idx="1"/>
          </p:cNvCxnSpPr>
          <p:nvPr/>
        </p:nvCxnSpPr>
        <p:spPr>
          <a:xfrm rot="10800000" flipH="1">
            <a:off x="5844669" y="3229933"/>
            <a:ext cx="144203" cy="832661"/>
          </a:xfrm>
          <a:prstGeom prst="bentConnector3">
            <a:avLst>
              <a:gd name="adj1" fmla="val -158527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4B2D33-A6D1-172C-E765-B4DE7087B9DB}"/>
              </a:ext>
            </a:extLst>
          </p:cNvPr>
          <p:cNvCxnSpPr>
            <a:cxnSpLocks/>
          </p:cNvCxnSpPr>
          <p:nvPr/>
        </p:nvCxnSpPr>
        <p:spPr>
          <a:xfrm flipH="1">
            <a:off x="6823958" y="4062593"/>
            <a:ext cx="145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792E940-EEB4-C8FA-0725-F4AA285834A7}"/>
              </a:ext>
            </a:extLst>
          </p:cNvPr>
          <p:cNvCxnSpPr>
            <a:cxnSpLocks/>
          </p:cNvCxnSpPr>
          <p:nvPr/>
        </p:nvCxnSpPr>
        <p:spPr>
          <a:xfrm>
            <a:off x="5191372" y="3044442"/>
            <a:ext cx="686119" cy="8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889555F-7D1C-6437-E0E6-D7EAD324172D}"/>
              </a:ext>
            </a:extLst>
          </p:cNvPr>
          <p:cNvCxnSpPr>
            <a:cxnSpLocks/>
          </p:cNvCxnSpPr>
          <p:nvPr/>
        </p:nvCxnSpPr>
        <p:spPr>
          <a:xfrm>
            <a:off x="5752010" y="3230009"/>
            <a:ext cx="15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2DCD7B-174D-3B1E-7EA2-084F70C3EF88}"/>
                  </a:ext>
                </a:extLst>
              </p:cNvPr>
              <p:cNvSpPr txBox="1"/>
              <p:nvPr/>
            </p:nvSpPr>
            <p:spPr>
              <a:xfrm>
                <a:off x="4881914" y="4738606"/>
                <a:ext cx="281878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 +</m:t>
                      </m:r>
                      <m:r>
                        <a:rPr lang="en-US" sz="4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 dirty="0" err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2DCD7B-174D-3B1E-7EA2-084F70C3EF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914" y="4738606"/>
                <a:ext cx="2818785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E2F10F-09AE-2665-F6C9-C6E3C21B90A7}"/>
                  </a:ext>
                </a:extLst>
              </p:cNvPr>
              <p:cNvSpPr txBox="1"/>
              <p:nvPr/>
            </p:nvSpPr>
            <p:spPr>
              <a:xfrm>
                <a:off x="7296496" y="2857696"/>
                <a:ext cx="3476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5E2F10F-09AE-2665-F6C9-C6E3C21B9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496" y="2857696"/>
                <a:ext cx="34764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D8CD4E-C918-11A9-F11B-FA866552223F}"/>
                  </a:ext>
                </a:extLst>
              </p:cNvPr>
              <p:cNvSpPr txBox="1"/>
              <p:nvPr/>
            </p:nvSpPr>
            <p:spPr>
              <a:xfrm>
                <a:off x="4764651" y="2632670"/>
                <a:ext cx="3476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FD8CD4E-C918-11A9-F11B-FA8665522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4651" y="2632670"/>
                <a:ext cx="34764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ectangle 75">
            <a:extLst>
              <a:ext uri="{FF2B5EF4-FFF2-40B4-BE49-F238E27FC236}">
                <a16:creationId xmlns:a16="http://schemas.microsoft.com/office/drawing/2014/main" id="{8D84B9F4-D363-A646-368A-2B017696712F}"/>
              </a:ext>
            </a:extLst>
          </p:cNvPr>
          <p:cNvSpPr/>
          <p:nvPr/>
        </p:nvSpPr>
        <p:spPr>
          <a:xfrm>
            <a:off x="5350413" y="2681180"/>
            <a:ext cx="1689412" cy="185637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AFB7BFF-6073-3FA6-407D-66C73D4F7C52}"/>
                  </a:ext>
                </a:extLst>
              </p:cNvPr>
              <p:cNvSpPr txBox="1"/>
              <p:nvPr/>
            </p:nvSpPr>
            <p:spPr>
              <a:xfrm>
                <a:off x="6705131" y="2233907"/>
                <a:ext cx="4140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AFB7BFF-6073-3FA6-407D-66C73D4F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131" y="2233907"/>
                <a:ext cx="41408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0AB5E-2DAE-188F-15D0-AE4FA45646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57766-81EF-5827-8DFC-6E52DA80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 b="1" dirty="0"/>
              <a:t>Forgetful integrator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0F99A-7087-0D77-D94D-A5A2B8D9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3521CE-A58D-4DF8-D227-12FA1862BF36}"/>
                  </a:ext>
                </a:extLst>
              </p:cNvPr>
              <p:cNvSpPr/>
              <p:nvPr/>
            </p:nvSpPr>
            <p:spPr>
              <a:xfrm>
                <a:off x="5903301" y="2422484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F3521CE-A58D-4DF8-D227-12FA1862BF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301" y="2422484"/>
                <a:ext cx="604870" cy="548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80050C-7DD0-A720-7D79-09BE0BD62D4C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508171" y="2691968"/>
            <a:ext cx="702753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or: Curved 16">
            <a:extLst>
              <a:ext uri="{FF2B5EF4-FFF2-40B4-BE49-F238E27FC236}">
                <a16:creationId xmlns:a16="http://schemas.microsoft.com/office/drawing/2014/main" id="{89AEF032-3957-E284-9C2A-7B5DBFA81868}"/>
              </a:ext>
            </a:extLst>
          </p:cNvPr>
          <p:cNvCxnSpPr>
            <a:cxnSpLocks/>
            <a:stCxn id="3" idx="3"/>
            <a:endCxn id="7" idx="3"/>
          </p:cNvCxnSpPr>
          <p:nvPr/>
        </p:nvCxnSpPr>
        <p:spPr>
          <a:xfrm>
            <a:off x="6508171" y="2696580"/>
            <a:ext cx="12700" cy="1272229"/>
          </a:xfrm>
          <a:prstGeom prst="bentConnector3">
            <a:avLst>
              <a:gd name="adj1" fmla="val 264922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F739D95-9E59-CDED-CF3B-222FA3061276}"/>
                  </a:ext>
                </a:extLst>
              </p:cNvPr>
              <p:cNvSpPr/>
              <p:nvPr/>
            </p:nvSpPr>
            <p:spPr>
              <a:xfrm>
                <a:off x="5614897" y="3671261"/>
                <a:ext cx="893274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F739D95-9E59-CDED-CF3B-222FA3061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897" y="3671261"/>
                <a:ext cx="893274" cy="5950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990563-F04D-72EC-7768-026D7C28A4D8}"/>
              </a:ext>
            </a:extLst>
          </p:cNvPr>
          <p:cNvCxnSpPr>
            <a:cxnSpLocks/>
          </p:cNvCxnSpPr>
          <p:nvPr/>
        </p:nvCxnSpPr>
        <p:spPr>
          <a:xfrm>
            <a:off x="5200548" y="2509085"/>
            <a:ext cx="686119" cy="832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B0A142-F23D-07F8-CBD6-643C99B808A0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6508171" y="2691968"/>
            <a:ext cx="604870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22">
            <a:extLst>
              <a:ext uri="{FF2B5EF4-FFF2-40B4-BE49-F238E27FC236}">
                <a16:creationId xmlns:a16="http://schemas.microsoft.com/office/drawing/2014/main" id="{B50B8E11-A3FC-8509-1B20-2DD8FBFBC9E6}"/>
              </a:ext>
            </a:extLst>
          </p:cNvPr>
          <p:cNvCxnSpPr>
            <a:cxnSpLocks/>
            <a:stCxn id="7" idx="1"/>
            <a:endCxn id="27" idx="2"/>
          </p:cNvCxnSpPr>
          <p:nvPr/>
        </p:nvCxnSpPr>
        <p:spPr>
          <a:xfrm rot="10800000">
            <a:off x="4898113" y="3589861"/>
            <a:ext cx="716784" cy="378948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614BD6-7A4E-A13E-4086-E89F911A926E}"/>
              </a:ext>
            </a:extLst>
          </p:cNvPr>
          <p:cNvCxnSpPr>
            <a:cxnSpLocks/>
          </p:cNvCxnSpPr>
          <p:nvPr/>
        </p:nvCxnSpPr>
        <p:spPr>
          <a:xfrm flipH="1">
            <a:off x="6594185" y="3968809"/>
            <a:ext cx="145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75CC800-C564-552F-BF22-EA4EF9955CC2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4199499" y="2501004"/>
            <a:ext cx="1592420" cy="151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35A90A-1B62-0FB8-58A5-1D06B9190D1D}"/>
              </a:ext>
            </a:extLst>
          </p:cNvPr>
          <p:cNvCxnSpPr>
            <a:cxnSpLocks/>
          </p:cNvCxnSpPr>
          <p:nvPr/>
        </p:nvCxnSpPr>
        <p:spPr>
          <a:xfrm>
            <a:off x="5639519" y="2691968"/>
            <a:ext cx="15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B778FF-90C2-92A4-9C0B-32D2C526DB12}"/>
                  </a:ext>
                </a:extLst>
              </p:cNvPr>
              <p:cNvSpPr txBox="1"/>
              <p:nvPr/>
            </p:nvSpPr>
            <p:spPr>
              <a:xfrm>
                <a:off x="7210924" y="2324344"/>
                <a:ext cx="3476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7B778FF-90C2-92A4-9C0B-32D2C526D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924" y="2324344"/>
                <a:ext cx="347646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DA8B8E-6E32-4049-2E09-B680B98EACA1}"/>
                  </a:ext>
                </a:extLst>
              </p:cNvPr>
              <p:cNvSpPr txBox="1"/>
              <p:nvPr/>
            </p:nvSpPr>
            <p:spPr>
              <a:xfrm>
                <a:off x="3851853" y="2177838"/>
                <a:ext cx="3476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CDA8B8E-6E32-4049-2E09-B680B98EA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853" y="2177838"/>
                <a:ext cx="347646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EB0800-27A8-088B-7617-4D3DF8FFB7FF}"/>
                  </a:ext>
                </a:extLst>
              </p:cNvPr>
              <p:cNvSpPr/>
              <p:nvPr/>
            </p:nvSpPr>
            <p:spPr>
              <a:xfrm>
                <a:off x="4595678" y="3041670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AEB0800-27A8-088B-7617-4D3DF8FFB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678" y="3041670"/>
                <a:ext cx="604870" cy="548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onnector: Curved 22">
            <a:extLst>
              <a:ext uri="{FF2B5EF4-FFF2-40B4-BE49-F238E27FC236}">
                <a16:creationId xmlns:a16="http://schemas.microsoft.com/office/drawing/2014/main" id="{F1C360FE-00D2-EC13-5D43-C151446DD41C}"/>
              </a:ext>
            </a:extLst>
          </p:cNvPr>
          <p:cNvCxnSpPr>
            <a:cxnSpLocks/>
            <a:stCxn id="27" idx="0"/>
            <a:endCxn id="3" idx="1"/>
          </p:cNvCxnSpPr>
          <p:nvPr/>
        </p:nvCxnSpPr>
        <p:spPr>
          <a:xfrm rot="5400000" flipH="1" flipV="1">
            <a:off x="5228162" y="2366531"/>
            <a:ext cx="345090" cy="1005188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32E4ED6-E128-DDC2-70DF-23D021B2A5B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3568505" y="3041670"/>
            <a:ext cx="1027173" cy="27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B2B75BE5-4545-3DF9-ADEB-294DD15023D8}"/>
              </a:ext>
            </a:extLst>
          </p:cNvPr>
          <p:cNvSpPr txBox="1"/>
          <p:nvPr/>
        </p:nvSpPr>
        <p:spPr>
          <a:xfrm>
            <a:off x="2826701" y="2691968"/>
            <a:ext cx="780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0096BE7-0FDA-1AE8-6741-4A85DAD41FED}"/>
              </a:ext>
            </a:extLst>
          </p:cNvPr>
          <p:cNvCxnSpPr>
            <a:cxnSpLocks/>
          </p:cNvCxnSpPr>
          <p:nvPr/>
        </p:nvCxnSpPr>
        <p:spPr>
          <a:xfrm flipV="1">
            <a:off x="4898112" y="3678829"/>
            <a:ext cx="0" cy="201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92D502A-31DE-3259-2172-05D44CE7A3E7}"/>
              </a:ext>
            </a:extLst>
          </p:cNvPr>
          <p:cNvSpPr/>
          <p:nvPr/>
        </p:nvSpPr>
        <p:spPr>
          <a:xfrm>
            <a:off x="4349360" y="2246064"/>
            <a:ext cx="2628215" cy="221823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86A0D-2A5B-92C9-A165-008B1B9B9F62}"/>
                  </a:ext>
                </a:extLst>
              </p:cNvPr>
              <p:cNvSpPr txBox="1"/>
              <p:nvPr/>
            </p:nvSpPr>
            <p:spPr>
              <a:xfrm>
                <a:off x="6495565" y="1745906"/>
                <a:ext cx="6337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A986A0D-2A5B-92C9-A165-008B1B9B9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5565" y="1745906"/>
                <a:ext cx="63370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74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5FE7F-CAC5-E5E5-8D1F-171B65EC4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4C1C3-4D20-4E83-FA1A-F1C4F4F17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DISTINCT(*)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2DD1F-0C7C-0D0C-CFAF-3328C1200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2AA3FC-4D37-2E97-E64D-4BAB2356ECF6}"/>
                  </a:ext>
                </a:extLst>
              </p:cNvPr>
              <p:cNvSpPr/>
              <p:nvPr/>
            </p:nvSpPr>
            <p:spPr>
              <a:xfrm>
                <a:off x="5130271" y="3279864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92AA3FC-4D37-2E97-E64D-4BAB2356E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0271" y="3279864"/>
                <a:ext cx="604870" cy="548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CFC070-5CE5-BF3E-8307-35CE91490F5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735141" y="3553960"/>
            <a:ext cx="1241989" cy="1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A02ABF5-3418-10F2-9450-F41557D63232}"/>
                  </a:ext>
                </a:extLst>
              </p:cNvPr>
              <p:cNvSpPr/>
              <p:nvPr/>
            </p:nvSpPr>
            <p:spPr>
              <a:xfrm>
                <a:off x="6977130" y="3266924"/>
                <a:ext cx="830830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EA02ABF5-3418-10F2-9450-F41557D632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7130" y="3266924"/>
                <a:ext cx="830830" cy="5950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EC4867-2393-FD5B-6CDB-8C5982990907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>
            <a:off x="7392545" y="3862020"/>
            <a:ext cx="0" cy="66665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E14BF96-D332-C9C9-C8D2-D482F4EC89AF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735141" y="3553960"/>
            <a:ext cx="1130607" cy="105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22">
            <a:extLst>
              <a:ext uri="{FF2B5EF4-FFF2-40B4-BE49-F238E27FC236}">
                <a16:creationId xmlns:a16="http://schemas.microsoft.com/office/drawing/2014/main" id="{AB870591-9210-59FA-7EEE-F8EB072A3B66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3876323" y="3558648"/>
            <a:ext cx="3213787" cy="1244123"/>
          </a:xfrm>
          <a:prstGeom prst="bentConnector3">
            <a:avLst>
              <a:gd name="adj1" fmla="val 1760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5B225A-0FCE-50D5-FB46-2B29E7B99DB2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 flipV="1">
            <a:off x="3876323" y="3553960"/>
            <a:ext cx="1253948" cy="468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12E7D8-C643-1464-0111-7AED86EA169B}"/>
              </a:ext>
            </a:extLst>
          </p:cNvPr>
          <p:cNvCxnSpPr>
            <a:cxnSpLocks/>
          </p:cNvCxnSpPr>
          <p:nvPr/>
        </p:nvCxnSpPr>
        <p:spPr>
          <a:xfrm>
            <a:off x="4884548" y="3555094"/>
            <a:ext cx="15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AFDE47-7892-D6AA-2CAF-C4A833E9BB0C}"/>
                  </a:ext>
                </a:extLst>
              </p:cNvPr>
              <p:cNvSpPr txBox="1"/>
              <p:nvPr/>
            </p:nvSpPr>
            <p:spPr>
              <a:xfrm>
                <a:off x="8708550" y="4479604"/>
                <a:ext cx="9624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BAFDE47-7892-D6AA-2CAF-C4A833E9B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8550" y="4479604"/>
                <a:ext cx="96240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706B89-7657-528F-678A-1CDFD7D46DAD}"/>
                  </a:ext>
                </a:extLst>
              </p:cNvPr>
              <p:cNvSpPr txBox="1"/>
              <p:nvPr/>
            </p:nvSpPr>
            <p:spPr>
              <a:xfrm>
                <a:off x="3190205" y="3235482"/>
                <a:ext cx="6861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706B89-7657-528F-678A-1CDFD7D46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205" y="3235482"/>
                <a:ext cx="68611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701E68-E5BD-EE8C-0C5D-D37BA5B56FD9}"/>
                  </a:ext>
                </a:extLst>
              </p:cNvPr>
              <p:cNvSpPr/>
              <p:nvPr/>
            </p:nvSpPr>
            <p:spPr>
              <a:xfrm>
                <a:off x="7090110" y="4528675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C701E68-E5BD-EE8C-0C5D-D37BA5B56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110" y="4528675"/>
                <a:ext cx="604870" cy="548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F55DED-DFB7-0576-FBE5-18B23AB03177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7694980" y="4802770"/>
            <a:ext cx="101357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4B36A91-F332-A865-8A8C-9663A1D0AD38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694980" y="4802769"/>
            <a:ext cx="909753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5407A1A-E50A-DAF5-70B3-154AE4EF84C7}"/>
              </a:ext>
            </a:extLst>
          </p:cNvPr>
          <p:cNvCxnSpPr>
            <a:cxnSpLocks/>
          </p:cNvCxnSpPr>
          <p:nvPr/>
        </p:nvCxnSpPr>
        <p:spPr>
          <a:xfrm>
            <a:off x="6865748" y="4802769"/>
            <a:ext cx="1113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E97805-5196-4413-E3F7-FFFD86A259C6}"/>
              </a:ext>
            </a:extLst>
          </p:cNvPr>
          <p:cNvSpPr txBox="1"/>
          <p:nvPr/>
        </p:nvSpPr>
        <p:spPr>
          <a:xfrm>
            <a:off x="8345014" y="3394691"/>
            <a:ext cx="1041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previous </a:t>
            </a:r>
          </a:p>
          <a:p>
            <a:pPr algn="ctr"/>
            <a:r>
              <a:rPr lang="en-US" i="1" dirty="0"/>
              <a:t>version </a:t>
            </a:r>
            <a:br>
              <a:rPr lang="en-US" i="1" dirty="0"/>
            </a:br>
            <a:r>
              <a:rPr lang="en-US" i="1" dirty="0"/>
              <a:t>of </a:t>
            </a:r>
            <a:r>
              <a:rPr lang="en-US" dirty="0">
                <a:latin typeface="Consolas" panose="020B0609020204030204" pitchFamily="49" charset="0"/>
              </a:rPr>
              <a:t>data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8306BE8-DC25-F0A1-3587-D103C741774F}"/>
              </a:ext>
            </a:extLst>
          </p:cNvPr>
          <p:cNvCxnSpPr>
            <a:cxnSpLocks/>
          </p:cNvCxnSpPr>
          <p:nvPr/>
        </p:nvCxnSpPr>
        <p:spPr>
          <a:xfrm>
            <a:off x="6025662" y="2288345"/>
            <a:ext cx="274782" cy="12731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0F90D66-192E-1D56-C7B6-96A51A04933F}"/>
              </a:ext>
            </a:extLst>
          </p:cNvPr>
          <p:cNvCxnSpPr>
            <a:cxnSpLocks/>
            <a:stCxn id="56" idx="1"/>
          </p:cNvCxnSpPr>
          <p:nvPr/>
        </p:nvCxnSpPr>
        <p:spPr>
          <a:xfrm flipH="1">
            <a:off x="7392545" y="3856356"/>
            <a:ext cx="952469" cy="3032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8C4EBEF-3541-87E5-9C80-67C2AED81A4C}"/>
              </a:ext>
            </a:extLst>
          </p:cNvPr>
          <p:cNvSpPr txBox="1"/>
          <p:nvPr/>
        </p:nvSpPr>
        <p:spPr>
          <a:xfrm>
            <a:off x="1840570" y="3107399"/>
            <a:ext cx="1293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current</a:t>
            </a:r>
            <a:br>
              <a:rPr lang="en-US" i="1" dirty="0"/>
            </a:br>
            <a:r>
              <a:rPr lang="en-US" i="1" dirty="0"/>
              <a:t>c</a:t>
            </a:r>
            <a:r>
              <a:rPr lang="en-US" i="1" dirty="0">
                <a:latin typeface="Consolas" panose="020B0609020204030204" pitchFamily="49" charset="0"/>
              </a:rPr>
              <a:t>hange to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B80A3-86F5-E2C0-1490-563DD0E4BADD}"/>
                  </a:ext>
                </a:extLst>
              </p:cNvPr>
              <p:cNvSpPr txBox="1"/>
              <p:nvPr/>
            </p:nvSpPr>
            <p:spPr>
              <a:xfrm>
                <a:off x="5991808" y="5445973"/>
                <a:ext cx="28586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Check for each row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r>
                  <a:rPr lang="en-US" i="1" dirty="0"/>
                  <a:t>whether it was present in</a:t>
                </a:r>
              </a:p>
              <a:p>
                <a:r>
                  <a:rPr lang="en-US" i="1" dirty="0"/>
                  <a:t>the previous version of </a:t>
                </a:r>
                <a:r>
                  <a:rPr lang="en-US" dirty="0">
                    <a:latin typeface="Consolas" panose="020B0609020204030204" pitchFamily="49" charset="0"/>
                  </a:rPr>
                  <a:t>data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31B80A3-86F5-E2C0-1490-563DD0E4B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808" y="5445973"/>
                <a:ext cx="2858603" cy="923330"/>
              </a:xfrm>
              <a:prstGeom prst="rect">
                <a:avLst/>
              </a:prstGeom>
              <a:blipFill>
                <a:blip r:embed="rId7"/>
                <a:stretch>
                  <a:fillRect l="-1919" t="-3289" r="-106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AFA4AC4-B761-6200-200C-667F67F235A1}"/>
              </a:ext>
            </a:extLst>
          </p:cNvPr>
          <p:cNvCxnSpPr>
            <a:cxnSpLocks/>
            <a:stCxn id="63" idx="0"/>
            <a:endCxn id="17" idx="2"/>
          </p:cNvCxnSpPr>
          <p:nvPr/>
        </p:nvCxnSpPr>
        <p:spPr>
          <a:xfrm flipH="1" flipV="1">
            <a:off x="7392545" y="5076866"/>
            <a:ext cx="28565" cy="3691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FA70A4A-9B5A-58CD-6DE8-C3DA736E25D5}"/>
              </a:ext>
            </a:extLst>
          </p:cNvPr>
          <p:cNvSpPr txBox="1"/>
          <p:nvPr/>
        </p:nvSpPr>
        <p:spPr>
          <a:xfrm>
            <a:off x="9618303" y="4426634"/>
            <a:ext cx="1701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rows added </a:t>
            </a:r>
            <a:br>
              <a:rPr lang="en-US" i="1" dirty="0"/>
            </a:br>
            <a:r>
              <a:rPr lang="en-US" i="1" dirty="0"/>
              <a:t>or removed</a:t>
            </a:r>
            <a:br>
              <a:rPr lang="en-US" i="1" dirty="0"/>
            </a:br>
            <a:r>
              <a:rPr lang="en-US" i="1" dirty="0"/>
              <a:t>from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0FF1FD58-C836-5D98-33F3-2DBBA8803683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7392545" y="3862020"/>
            <a:ext cx="0" cy="5646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53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7" grpId="0" animBg="1"/>
      <p:bldP spid="56" grpId="0"/>
      <p:bldP spid="6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365125"/>
            <a:ext cx="11781692" cy="1325563"/>
          </a:xfrm>
        </p:spPr>
        <p:txBody>
          <a:bodyPr>
            <a:normAutofit/>
          </a:bodyPr>
          <a:lstStyle/>
          <a:p>
            <a:r>
              <a:rPr lang="en-US" b="1" dirty="0"/>
              <a:t>Incremental queries are stateful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5905480" y="2108713"/>
            <a:ext cx="749072" cy="6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1"/>
                <a:ext cx="10694415" cy="171017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</a:t>
                </a:r>
                <a:r>
                  <a:rPr lang="en-US" b="1" dirty="0"/>
                  <a:t>state</a:t>
                </a:r>
                <a:r>
                  <a:rPr lang="en-US" dirty="0"/>
                  <a:t>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1"/>
                <a:ext cx="10694415" cy="1710172"/>
              </a:xfrm>
              <a:blipFill>
                <a:blip r:embed="rId11"/>
                <a:stretch>
                  <a:fillRect l="-1026" t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7238787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2726" y="2655277"/>
            <a:ext cx="893274" cy="595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160848-27F7-F720-1DC9-67C1A56115D6}"/>
              </a:ext>
            </a:extLst>
          </p:cNvPr>
          <p:cNvCxnSpPr>
            <a:cxnSpLocks/>
          </p:cNvCxnSpPr>
          <p:nvPr/>
        </p:nvCxnSpPr>
        <p:spPr>
          <a:xfrm>
            <a:off x="4556922" y="2107232"/>
            <a:ext cx="724324" cy="14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B6592-E65F-730E-16A4-B4851F1E79B4}"/>
              </a:ext>
            </a:extLst>
          </p:cNvPr>
          <p:cNvGrpSpPr/>
          <p:nvPr/>
        </p:nvGrpSpPr>
        <p:grpSpPr>
          <a:xfrm>
            <a:off x="2835244" y="1923247"/>
            <a:ext cx="1574156" cy="461665"/>
            <a:chOff x="3345083" y="365125"/>
            <a:chExt cx="1574156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F56B8-0D2A-D86C-C50A-44C165406152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47918C-7552-A9C7-FBE1-C1FBDF28258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0F1B26C-58FA-5548-67FF-6F3AD97C9D9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F646DD-F9B4-FEF4-3FDD-AF365801E833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43853-C7F4-B7A2-2BE3-AF8C5F3F43EF}"/>
              </a:ext>
            </a:extLst>
          </p:cNvPr>
          <p:cNvGrpSpPr/>
          <p:nvPr/>
        </p:nvGrpSpPr>
        <p:grpSpPr>
          <a:xfrm>
            <a:off x="6654552" y="1884719"/>
            <a:ext cx="1574156" cy="461665"/>
            <a:chOff x="3345083" y="365125"/>
            <a:chExt cx="1574156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43B603-13FB-1BF5-B41C-F6C0A6734293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926482F-EA73-E440-FE79-CE55AB9DC58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42D646-1AB7-50B8-A7F8-47E5C30D48B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38A7BB8-A915-4FB0-48F6-3E2297E05464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5E63C6-B40D-8DD1-F306-EABB9FA6EDF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905480" y="2108713"/>
            <a:ext cx="6359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22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5E627-274B-6E4B-DDB5-CF4A29F77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LATENESS annotations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FB08-2D98-68BF-9AD8-B9BD02AD6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CREATE TABLE data(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dirty="0" err="1">
                <a:latin typeface="Consolas" panose="020B0609020204030204" pitchFamily="49" charset="0"/>
              </a:rPr>
              <a:t>ts</a:t>
            </a:r>
            <a:r>
              <a:rPr lang="en-US" dirty="0">
                <a:latin typeface="Consolas" panose="020B0609020204030204" pitchFamily="49" charset="0"/>
              </a:rPr>
              <a:t> INTEGER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LATENESS</a:t>
            </a:r>
            <a:r>
              <a:rPr lang="en-US" dirty="0">
                <a:latin typeface="Consolas" panose="020B0609020204030204" pitchFamily="49" charset="0"/>
              </a:rPr>
              <a:t> 5, …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E3FFAC-8C14-640C-A5DA-0C76F1C9A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EFF18F-9231-F25C-AD44-AE8CEF0E17C4}"/>
              </a:ext>
            </a:extLst>
          </p:cNvPr>
          <p:cNvCxnSpPr/>
          <p:nvPr/>
        </p:nvCxnSpPr>
        <p:spPr>
          <a:xfrm>
            <a:off x="1772529" y="6541477"/>
            <a:ext cx="822491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1F30DA-FA93-3CDA-6A6E-67BC448F1ECD}"/>
              </a:ext>
            </a:extLst>
          </p:cNvPr>
          <p:cNvSpPr txBox="1"/>
          <p:nvPr/>
        </p:nvSpPr>
        <p:spPr>
          <a:xfrm>
            <a:off x="8007153" y="6534443"/>
            <a:ext cx="2136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Order/time of arrival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C22C57-A784-BB53-6C1D-2F5C5C2D9B1E}"/>
              </a:ext>
            </a:extLst>
          </p:cNvPr>
          <p:cNvCxnSpPr>
            <a:cxnSpLocks/>
          </p:cNvCxnSpPr>
          <p:nvPr/>
        </p:nvCxnSpPr>
        <p:spPr>
          <a:xfrm flipV="1">
            <a:off x="1854590" y="3685735"/>
            <a:ext cx="0" cy="29518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37E5B75-1F86-6E63-0024-618D995A5588}"/>
              </a:ext>
            </a:extLst>
          </p:cNvPr>
          <p:cNvSpPr txBox="1"/>
          <p:nvPr/>
        </p:nvSpPr>
        <p:spPr>
          <a:xfrm>
            <a:off x="1421151" y="37097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A79316-9728-6EE0-84E7-216A06A65611}"/>
              </a:ext>
            </a:extLst>
          </p:cNvPr>
          <p:cNvSpPr/>
          <p:nvPr/>
        </p:nvSpPr>
        <p:spPr>
          <a:xfrm>
            <a:off x="2185182" y="5627080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3EEA4C7-6924-272C-24C4-F0759CB074CB}"/>
              </a:ext>
            </a:extLst>
          </p:cNvPr>
          <p:cNvSpPr/>
          <p:nvPr/>
        </p:nvSpPr>
        <p:spPr>
          <a:xfrm>
            <a:off x="2902633" y="5083129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1A8DB0-660B-F7BC-615E-BB779DB43D3F}"/>
              </a:ext>
            </a:extLst>
          </p:cNvPr>
          <p:cNvSpPr/>
          <p:nvPr/>
        </p:nvSpPr>
        <p:spPr>
          <a:xfrm>
            <a:off x="3507545" y="5692729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DE2D504-A9DA-5696-8F22-ACD5F45B1C1F}"/>
              </a:ext>
            </a:extLst>
          </p:cNvPr>
          <p:cNvSpPr/>
          <p:nvPr/>
        </p:nvSpPr>
        <p:spPr>
          <a:xfrm>
            <a:off x="3953022" y="5214427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13D5D1A-9828-0A49-6398-59B504E7849F}"/>
              </a:ext>
            </a:extLst>
          </p:cNvPr>
          <p:cNvSpPr/>
          <p:nvPr/>
        </p:nvSpPr>
        <p:spPr>
          <a:xfrm>
            <a:off x="4962381" y="4917832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18D91D-97A3-1496-4425-2A1D37FC29C4}"/>
              </a:ext>
            </a:extLst>
          </p:cNvPr>
          <p:cNvSpPr/>
          <p:nvPr/>
        </p:nvSpPr>
        <p:spPr>
          <a:xfrm>
            <a:off x="5729076" y="5280076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5BFB5C-8CBC-EF7E-0EE1-6A053DCC179C}"/>
              </a:ext>
            </a:extLst>
          </p:cNvPr>
          <p:cNvSpPr/>
          <p:nvPr/>
        </p:nvSpPr>
        <p:spPr>
          <a:xfrm>
            <a:off x="6472902" y="4834597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438D362-901F-1CB4-A432-EE427EDCF3E5}"/>
              </a:ext>
            </a:extLst>
          </p:cNvPr>
          <p:cNvSpPr/>
          <p:nvPr/>
        </p:nvSpPr>
        <p:spPr>
          <a:xfrm>
            <a:off x="6843351" y="4120311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D1293CC-130B-5276-3F20-668C59BFB420}"/>
              </a:ext>
            </a:extLst>
          </p:cNvPr>
          <p:cNvSpPr/>
          <p:nvPr/>
        </p:nvSpPr>
        <p:spPr>
          <a:xfrm>
            <a:off x="7457640" y="3750979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7490E76-3C86-AC87-3FD5-9613A930B748}"/>
              </a:ext>
            </a:extLst>
          </p:cNvPr>
          <p:cNvSpPr/>
          <p:nvPr/>
        </p:nvSpPr>
        <p:spPr>
          <a:xfrm>
            <a:off x="8135818" y="4120311"/>
            <a:ext cx="131293" cy="13129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EB0680-6445-1F96-275A-B6435D34779A}"/>
              </a:ext>
            </a:extLst>
          </p:cNvPr>
          <p:cNvSpPr/>
          <p:nvPr/>
        </p:nvSpPr>
        <p:spPr>
          <a:xfrm>
            <a:off x="2192218" y="6079588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F55721C-5BF7-72BC-3F5E-7464A826AD70}"/>
              </a:ext>
            </a:extLst>
          </p:cNvPr>
          <p:cNvSpPr/>
          <p:nvPr/>
        </p:nvSpPr>
        <p:spPr>
          <a:xfrm>
            <a:off x="2909669" y="5535637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C3B2E1-C2E9-71E7-963D-52CF2819B4ED}"/>
              </a:ext>
            </a:extLst>
          </p:cNvPr>
          <p:cNvSpPr/>
          <p:nvPr/>
        </p:nvSpPr>
        <p:spPr>
          <a:xfrm>
            <a:off x="3514581" y="6145237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96E937E-B2A2-2B25-3C15-A8CBFDEE221B}"/>
              </a:ext>
            </a:extLst>
          </p:cNvPr>
          <p:cNvSpPr/>
          <p:nvPr/>
        </p:nvSpPr>
        <p:spPr>
          <a:xfrm>
            <a:off x="3960058" y="5666935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9813A6-2997-7EDD-E378-A19578F390E6}"/>
              </a:ext>
            </a:extLst>
          </p:cNvPr>
          <p:cNvSpPr/>
          <p:nvPr/>
        </p:nvSpPr>
        <p:spPr>
          <a:xfrm>
            <a:off x="4969417" y="5370340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D4D040D-BC1C-6442-44F7-8C7A535E7100}"/>
              </a:ext>
            </a:extLst>
          </p:cNvPr>
          <p:cNvSpPr/>
          <p:nvPr/>
        </p:nvSpPr>
        <p:spPr>
          <a:xfrm>
            <a:off x="5736112" y="5732584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1F4B9D1-FBF6-E4D6-1437-C4302F1FA70B}"/>
              </a:ext>
            </a:extLst>
          </p:cNvPr>
          <p:cNvSpPr/>
          <p:nvPr/>
        </p:nvSpPr>
        <p:spPr>
          <a:xfrm>
            <a:off x="6479938" y="5287105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C9DBD90-582F-70BF-9FA7-E5CC7B9873B1}"/>
              </a:ext>
            </a:extLst>
          </p:cNvPr>
          <p:cNvSpPr/>
          <p:nvPr/>
        </p:nvSpPr>
        <p:spPr>
          <a:xfrm>
            <a:off x="6850387" y="4572819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EC5FC8-AB8F-D50C-9B6D-C032340FFA06}"/>
              </a:ext>
            </a:extLst>
          </p:cNvPr>
          <p:cNvSpPr/>
          <p:nvPr/>
        </p:nvSpPr>
        <p:spPr>
          <a:xfrm>
            <a:off x="7464676" y="4203487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CFF1B21-B6D6-F0C2-0A54-ACC3F6F0B72F}"/>
              </a:ext>
            </a:extLst>
          </p:cNvPr>
          <p:cNvSpPr/>
          <p:nvPr/>
        </p:nvSpPr>
        <p:spPr>
          <a:xfrm>
            <a:off x="8142854" y="4572819"/>
            <a:ext cx="131293" cy="13129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7CC12F-B12C-09A9-2443-C3A05A16B6CF}"/>
              </a:ext>
            </a:extLst>
          </p:cNvPr>
          <p:cNvCxnSpPr>
            <a:cxnSpLocks/>
            <a:stCxn id="24" idx="4"/>
          </p:cNvCxnSpPr>
          <p:nvPr/>
        </p:nvCxnSpPr>
        <p:spPr>
          <a:xfrm rot="5400000">
            <a:off x="1732671" y="6332806"/>
            <a:ext cx="647114" cy="403275"/>
          </a:xfrm>
          <a:prstGeom prst="bentConnector3">
            <a:avLst>
              <a:gd name="adj1" fmla="val 97102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42ACBB8-7AEB-0D59-B147-015BCCAB7A04}"/>
              </a:ext>
            </a:extLst>
          </p:cNvPr>
          <p:cNvCxnSpPr>
            <a:cxnSpLocks/>
            <a:stCxn id="25" idx="4"/>
            <a:endCxn id="24" idx="4"/>
          </p:cNvCxnSpPr>
          <p:nvPr/>
        </p:nvCxnSpPr>
        <p:spPr>
          <a:xfrm rot="5400000">
            <a:off x="2344616" y="5580185"/>
            <a:ext cx="543951" cy="717451"/>
          </a:xfrm>
          <a:prstGeom prst="bentConnector3">
            <a:avLst>
              <a:gd name="adj1" fmla="val 101509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4922131-F7DE-BA00-4113-B90ECA4B2E2F}"/>
              </a:ext>
            </a:extLst>
          </p:cNvPr>
          <p:cNvCxnSpPr>
            <a:cxnSpLocks/>
            <a:stCxn id="28" idx="4"/>
            <a:endCxn id="25" idx="4"/>
          </p:cNvCxnSpPr>
          <p:nvPr/>
        </p:nvCxnSpPr>
        <p:spPr>
          <a:xfrm rot="5400000">
            <a:off x="3922542" y="4554412"/>
            <a:ext cx="165297" cy="2059748"/>
          </a:xfrm>
          <a:prstGeom prst="bentConnector3">
            <a:avLst>
              <a:gd name="adj1" fmla="val 99291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47">
            <a:extLst>
              <a:ext uri="{FF2B5EF4-FFF2-40B4-BE49-F238E27FC236}">
                <a16:creationId xmlns:a16="http://schemas.microsoft.com/office/drawing/2014/main" id="{7FB1B5DC-6A0A-5C4B-17D2-C34BB5172CDC}"/>
              </a:ext>
            </a:extLst>
          </p:cNvPr>
          <p:cNvCxnSpPr>
            <a:cxnSpLocks/>
            <a:stCxn id="30" idx="4"/>
            <a:endCxn id="28" idx="4"/>
          </p:cNvCxnSpPr>
          <p:nvPr/>
        </p:nvCxnSpPr>
        <p:spPr>
          <a:xfrm rot="5400000">
            <a:off x="5748708" y="4704760"/>
            <a:ext cx="83235" cy="1510521"/>
          </a:xfrm>
          <a:prstGeom prst="bentConnector3">
            <a:avLst>
              <a:gd name="adj1" fmla="val 98591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47">
            <a:extLst>
              <a:ext uri="{FF2B5EF4-FFF2-40B4-BE49-F238E27FC236}">
                <a16:creationId xmlns:a16="http://schemas.microsoft.com/office/drawing/2014/main" id="{716A4041-9FA0-51A9-8E28-FFC2ADA6688B}"/>
              </a:ext>
            </a:extLst>
          </p:cNvPr>
          <p:cNvCxnSpPr>
            <a:cxnSpLocks/>
            <a:stCxn id="31" idx="4"/>
            <a:endCxn id="30" idx="4"/>
          </p:cNvCxnSpPr>
          <p:nvPr/>
        </p:nvCxnSpPr>
        <p:spPr>
          <a:xfrm rot="5400000">
            <a:off x="6373667" y="4876036"/>
            <a:ext cx="714286" cy="370449"/>
          </a:xfrm>
          <a:prstGeom prst="bentConnector3">
            <a:avLst>
              <a:gd name="adj1" fmla="val 99179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47">
            <a:extLst>
              <a:ext uri="{FF2B5EF4-FFF2-40B4-BE49-F238E27FC236}">
                <a16:creationId xmlns:a16="http://schemas.microsoft.com/office/drawing/2014/main" id="{0084B140-E03F-5FB0-E437-72B42EDA23BA}"/>
              </a:ext>
            </a:extLst>
          </p:cNvPr>
          <p:cNvCxnSpPr>
            <a:cxnSpLocks/>
            <a:stCxn id="32" idx="4"/>
            <a:endCxn id="31" idx="4"/>
          </p:cNvCxnSpPr>
          <p:nvPr/>
        </p:nvCxnSpPr>
        <p:spPr>
          <a:xfrm rot="5400000">
            <a:off x="7038513" y="4212307"/>
            <a:ext cx="369332" cy="614289"/>
          </a:xfrm>
          <a:prstGeom prst="bentConnector3">
            <a:avLst>
              <a:gd name="adj1" fmla="val 98413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47">
            <a:extLst>
              <a:ext uri="{FF2B5EF4-FFF2-40B4-BE49-F238E27FC236}">
                <a16:creationId xmlns:a16="http://schemas.microsoft.com/office/drawing/2014/main" id="{51C4A878-830C-2597-91D6-FBA8646AAAB8}"/>
              </a:ext>
            </a:extLst>
          </p:cNvPr>
          <p:cNvCxnSpPr>
            <a:cxnSpLocks/>
            <a:stCxn id="78" idx="2"/>
            <a:endCxn id="32" idx="4"/>
          </p:cNvCxnSpPr>
          <p:nvPr/>
        </p:nvCxnSpPr>
        <p:spPr>
          <a:xfrm rot="5400000">
            <a:off x="8369650" y="3441215"/>
            <a:ext cx="54244" cy="1732897"/>
          </a:xfrm>
          <a:prstGeom prst="bentConnector3">
            <a:avLst>
              <a:gd name="adj1" fmla="val 80545"/>
            </a:avLst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AE19C45-7683-9E74-7F87-1268B8771651}"/>
              </a:ext>
            </a:extLst>
          </p:cNvPr>
          <p:cNvSpPr/>
          <p:nvPr/>
        </p:nvSpPr>
        <p:spPr>
          <a:xfrm>
            <a:off x="9075651" y="3778793"/>
            <a:ext cx="375138" cy="501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FCBCA01-C64E-1C1C-985C-05F6EE51C360}"/>
              </a:ext>
            </a:extLst>
          </p:cNvPr>
          <p:cNvCxnSpPr>
            <a:cxnSpLocks/>
            <a:stCxn id="21" idx="4"/>
            <a:endCxn id="33" idx="0"/>
          </p:cNvCxnSpPr>
          <p:nvPr/>
        </p:nvCxnSpPr>
        <p:spPr>
          <a:xfrm>
            <a:off x="8201465" y="4251609"/>
            <a:ext cx="7036" cy="32121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CD1E82A-6C93-0F65-37E8-E13022CD1031}"/>
              </a:ext>
            </a:extLst>
          </p:cNvPr>
          <p:cNvSpPr txBox="1"/>
          <p:nvPr/>
        </p:nvSpPr>
        <p:spPr>
          <a:xfrm>
            <a:off x="8290204" y="42090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613669C-DCA5-697C-C22B-5F7C00BF08A1}"/>
              </a:ext>
            </a:extLst>
          </p:cNvPr>
          <p:cNvSpPr txBox="1"/>
          <p:nvPr/>
        </p:nvSpPr>
        <p:spPr>
          <a:xfrm>
            <a:off x="7595969" y="3517638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36A7999-1EBD-E5BE-A2E5-C12FA276CD6E}"/>
              </a:ext>
            </a:extLst>
          </p:cNvPr>
          <p:cNvSpPr txBox="1"/>
          <p:nvPr/>
        </p:nvSpPr>
        <p:spPr>
          <a:xfrm>
            <a:off x="9219452" y="4102909"/>
            <a:ext cx="106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waterline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33932B5-0D5E-E368-54FE-1AD1B658CB2A}"/>
              </a:ext>
            </a:extLst>
          </p:cNvPr>
          <p:cNvSpPr txBox="1"/>
          <p:nvPr/>
        </p:nvSpPr>
        <p:spPr>
          <a:xfrm>
            <a:off x="4219639" y="6107770"/>
            <a:ext cx="141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late item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8A5EA2C-6943-227A-FDAD-2D0289668513}"/>
              </a:ext>
            </a:extLst>
          </p:cNvPr>
          <p:cNvCxnSpPr>
            <a:stCxn id="84" idx="1"/>
            <a:endCxn id="14" idx="5"/>
          </p:cNvCxnSpPr>
          <p:nvPr/>
        </p:nvCxnSpPr>
        <p:spPr>
          <a:xfrm flipH="1" flipV="1">
            <a:off x="3619611" y="5804799"/>
            <a:ext cx="600028" cy="487637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9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/>
      <p:bldP spid="83" grpId="0"/>
      <p:bldP spid="8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949C1-8D1B-9589-2AA7-737F3E24F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7E458-09B6-8CCF-7D64-7BD6E1DFE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768" y="365125"/>
            <a:ext cx="10764032" cy="1325563"/>
          </a:xfrm>
        </p:spPr>
        <p:txBody>
          <a:bodyPr>
            <a:normAutofit fontScale="90000"/>
          </a:bodyPr>
          <a:lstStyle/>
          <a:p>
            <a:r>
              <a:rPr lang="en-US" sz="6000" b="1" dirty="0"/>
              <a:t>Problem statement: streaming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FA7F0-E899-ECFB-FC8F-07A552F45D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984" y="1453662"/>
            <a:ext cx="10764032" cy="472330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AS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DATE_TRUNC(timestamp,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>
                <a:latin typeface="Consolas" panose="020B0609020204030204" pitchFamily="49" charset="0"/>
              </a:rPr>
              <a:t>), AVG(price), item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purchases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GROUP BY </a:t>
            </a:r>
            <a:r>
              <a:rPr lang="en-US" dirty="0">
                <a:latin typeface="Consolas" panose="020B0609020204030204" pitchFamily="49" charset="0"/>
              </a:rPr>
              <a:t>DATE_TRUNC(timestamp, 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en-US" dirty="0">
                <a:latin typeface="Consolas" panose="020B0609020204030204" pitchFamily="49" charset="0"/>
              </a:rPr>
              <a:t>), item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C1A0-60C9-0631-7ED2-25163820D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B40CD4B-8A65-A29F-A1F7-090B3CC645A6}"/>
              </a:ext>
            </a:extLst>
          </p:cNvPr>
          <p:cNvSpPr/>
          <p:nvPr/>
        </p:nvSpPr>
        <p:spPr>
          <a:xfrm>
            <a:off x="1127593" y="4521607"/>
            <a:ext cx="1767464" cy="73277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340A22-5492-4441-50D4-BAC81357C878}"/>
              </a:ext>
            </a:extLst>
          </p:cNvPr>
          <p:cNvSpPr txBox="1"/>
          <p:nvPr/>
        </p:nvSpPr>
        <p:spPr>
          <a:xfrm>
            <a:off x="1198323" y="4625375"/>
            <a:ext cx="1655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purchases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CFB7EE-6057-92F6-C1C8-99F1DDF4EB7F}"/>
              </a:ext>
            </a:extLst>
          </p:cNvPr>
          <p:cNvSpPr/>
          <p:nvPr/>
        </p:nvSpPr>
        <p:spPr>
          <a:xfrm>
            <a:off x="2895057" y="3550840"/>
            <a:ext cx="1730679" cy="2060531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endParaRPr lang="en-US" sz="2800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Standing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F1DDEBF-11CD-B5C6-6F03-91E5A0D03ED6}"/>
              </a:ext>
            </a:extLst>
          </p:cNvPr>
          <p:cNvSpPr/>
          <p:nvPr/>
        </p:nvSpPr>
        <p:spPr>
          <a:xfrm>
            <a:off x="4690454" y="4521607"/>
            <a:ext cx="1396652" cy="732772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E82AC3-2AC5-FED7-FF72-34CE1A4ED705}"/>
              </a:ext>
            </a:extLst>
          </p:cNvPr>
          <p:cNvSpPr txBox="1"/>
          <p:nvPr/>
        </p:nvSpPr>
        <p:spPr>
          <a:xfrm>
            <a:off x="4625736" y="4625375"/>
            <a:ext cx="13556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updates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C9499-C16F-9E75-B1F3-BD726AECC4D0}"/>
              </a:ext>
            </a:extLst>
          </p:cNvPr>
          <p:cNvSpPr txBox="1"/>
          <p:nvPr/>
        </p:nvSpPr>
        <p:spPr>
          <a:xfrm>
            <a:off x="2797217" y="6122810"/>
            <a:ext cx="2098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streams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2EF85D-983C-ADC3-57BE-D37A716EB404}"/>
              </a:ext>
            </a:extLst>
          </p:cNvPr>
          <p:cNvCxnSpPr>
            <a:cxnSpLocks/>
            <a:endCxn id="7" idx="2"/>
          </p:cNvCxnSpPr>
          <p:nvPr/>
        </p:nvCxnSpPr>
        <p:spPr>
          <a:xfrm flipH="1" flipV="1">
            <a:off x="2026210" y="5148595"/>
            <a:ext cx="1820109" cy="1032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975BF5-8251-F151-2C9D-DE37F785FBF7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3846319" y="5148595"/>
            <a:ext cx="1457263" cy="10323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381B869-89E1-521D-21A5-08D7FCF15F08}"/>
              </a:ext>
            </a:extLst>
          </p:cNvPr>
          <p:cNvSpPr txBox="1"/>
          <p:nvPr/>
        </p:nvSpPr>
        <p:spPr>
          <a:xfrm>
            <a:off x="4814670" y="3429000"/>
            <a:ext cx="1601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Grows</a:t>
            </a:r>
          </a:p>
          <a:p>
            <a:r>
              <a:rPr lang="en-US" sz="2400" i="1" dirty="0"/>
              <a:t>unbounded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82EB3B1E-ABB3-E452-6390-C4891D360968}"/>
              </a:ext>
            </a:extLst>
          </p:cNvPr>
          <p:cNvGraphicFramePr>
            <a:graphicFrameLocks noGrp="1"/>
          </p:cNvGraphicFramePr>
          <p:nvPr/>
        </p:nvGraphicFramePr>
        <p:xfrm>
          <a:off x="3083991" y="3668167"/>
          <a:ext cx="1386379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4505">
                  <a:extLst>
                    <a:ext uri="{9D8B030D-6E8A-4147-A177-3AD203B41FA5}">
                      <a16:colId xmlns:a16="http://schemas.microsoft.com/office/drawing/2014/main" val="126770574"/>
                    </a:ext>
                  </a:extLst>
                </a:gridCol>
                <a:gridCol w="450937">
                  <a:extLst>
                    <a:ext uri="{9D8B030D-6E8A-4147-A177-3AD203B41FA5}">
                      <a16:colId xmlns:a16="http://schemas.microsoft.com/office/drawing/2014/main" val="3468032536"/>
                    </a:ext>
                  </a:extLst>
                </a:gridCol>
                <a:gridCol w="450937">
                  <a:extLst>
                    <a:ext uri="{9D8B030D-6E8A-4147-A177-3AD203B41FA5}">
                      <a16:colId xmlns:a16="http://schemas.microsoft.com/office/drawing/2014/main" val="2323570170"/>
                    </a:ext>
                  </a:extLst>
                </a:gridCol>
              </a:tblGrid>
              <a:tr h="168713">
                <a:tc>
                  <a:txBody>
                    <a:bodyPr/>
                    <a:lstStyle/>
                    <a:p>
                      <a:r>
                        <a:rPr lang="en-US" sz="800" dirty="0"/>
                        <a:t>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6515408"/>
                  </a:ext>
                </a:extLst>
              </a:tr>
              <a:tr h="168713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4911270"/>
                  </a:ext>
                </a:extLst>
              </a:tr>
              <a:tr h="168713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7322005"/>
                  </a:ext>
                </a:extLst>
              </a:tr>
              <a:tr h="168713"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948110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D6E0B4-02E6-3495-61B4-C855373BF5C0}"/>
              </a:ext>
            </a:extLst>
          </p:cNvPr>
          <p:cNvCxnSpPr>
            <a:cxnSpLocks/>
            <a:stCxn id="19" idx="1"/>
            <a:endCxn id="22" idx="3"/>
          </p:cNvCxnSpPr>
          <p:nvPr/>
        </p:nvCxnSpPr>
        <p:spPr>
          <a:xfrm flipH="1">
            <a:off x="4470370" y="3844499"/>
            <a:ext cx="344300" cy="2503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B80AA8-9E5E-86FB-ACD0-A0A19C013DC5}"/>
              </a:ext>
            </a:extLst>
          </p:cNvPr>
          <p:cNvSpPr txBox="1"/>
          <p:nvPr/>
        </p:nvSpPr>
        <p:spPr>
          <a:xfrm>
            <a:off x="6715529" y="3678694"/>
            <a:ext cx="534204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Requires storing state indefinitely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if inputs come </a:t>
            </a:r>
            <a:r>
              <a:rPr lang="en-US" sz="2800" i="1" dirty="0"/>
              <a:t>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Assumption</a:t>
            </a:r>
            <a:r>
              <a:rPr lang="en-US" sz="2800" dirty="0"/>
              <a:t>: inputs aren’t</a:t>
            </a:r>
            <a:br>
              <a:rPr lang="en-US" sz="2800" dirty="0"/>
            </a:br>
            <a:r>
              <a:rPr lang="en-US" sz="2800" i="1" dirty="0"/>
              <a:t>too much </a:t>
            </a:r>
            <a:r>
              <a:rPr lang="en-US" sz="2800" dirty="0"/>
              <a:t>out of 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Solution</a:t>
            </a:r>
            <a:r>
              <a:rPr lang="en-US" sz="2800" dirty="0"/>
              <a:t>: GC state that cannot</a:t>
            </a:r>
            <a:br>
              <a:rPr lang="en-US" sz="2800" dirty="0"/>
            </a:br>
            <a:r>
              <a:rPr lang="en-US" sz="2800" dirty="0"/>
              <a:t>affect any future outputs</a:t>
            </a:r>
          </a:p>
        </p:txBody>
      </p:sp>
    </p:spTree>
    <p:extLst>
      <p:ext uri="{BB962C8B-B14F-4D97-AF65-F5344CB8AC3E}">
        <p14:creationId xmlns:p14="http://schemas.microsoft.com/office/powerpoint/2010/main" val="323744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72E3E-A5FA-39E0-6C1B-7E880FBB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input waterline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EDB0F-4799-C767-22B0-45A01E15B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6EF1B2-938C-609B-F32F-B54A34C89390}"/>
                  </a:ext>
                </a:extLst>
              </p:cNvPr>
              <p:cNvSpPr/>
              <p:nvPr/>
            </p:nvSpPr>
            <p:spPr>
              <a:xfrm>
                <a:off x="2074944" y="3584369"/>
                <a:ext cx="1500047" cy="5481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F6EF1B2-938C-609B-F32F-B54A34C893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944" y="3584369"/>
                <a:ext cx="1500047" cy="54819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A5481DD-588B-C87A-E091-D3CD26AC4387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74991" y="3853853"/>
            <a:ext cx="376922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Curved 16">
            <a:extLst>
              <a:ext uri="{FF2B5EF4-FFF2-40B4-BE49-F238E27FC236}">
                <a16:creationId xmlns:a16="http://schemas.microsoft.com/office/drawing/2014/main" id="{D14A3E61-09EB-AE7C-648F-A0994874C3AB}"/>
              </a:ext>
            </a:extLst>
          </p:cNvPr>
          <p:cNvCxnSpPr>
            <a:cxnSpLocks/>
            <a:stCxn id="33" idx="3"/>
            <a:endCxn id="8" idx="3"/>
          </p:cNvCxnSpPr>
          <p:nvPr/>
        </p:nvCxnSpPr>
        <p:spPr>
          <a:xfrm flipH="1">
            <a:off x="10358643" y="3839137"/>
            <a:ext cx="459413" cy="1152718"/>
          </a:xfrm>
          <a:prstGeom prst="bentConnector3">
            <a:avLst>
              <a:gd name="adj1" fmla="val -49759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062358-1D0D-99EC-315E-9E30295EDDEA}"/>
                  </a:ext>
                </a:extLst>
              </p:cNvPr>
              <p:cNvSpPr/>
              <p:nvPr/>
            </p:nvSpPr>
            <p:spPr>
              <a:xfrm>
                <a:off x="9465369" y="4694307"/>
                <a:ext cx="893274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4062358-1D0D-99EC-315E-9E30295EDD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5369" y="4694307"/>
                <a:ext cx="893274" cy="5950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F36CD65-F1DD-2B7E-7DA7-FAF0A19F7340}"/>
              </a:ext>
            </a:extLst>
          </p:cNvPr>
          <p:cNvCxnSpPr>
            <a:cxnSpLocks/>
          </p:cNvCxnSpPr>
          <p:nvPr/>
        </p:nvCxnSpPr>
        <p:spPr>
          <a:xfrm>
            <a:off x="710194" y="3859627"/>
            <a:ext cx="331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64360CD-EBDE-66DE-43A3-32379D94215A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3574991" y="3853853"/>
            <a:ext cx="279039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22">
            <a:extLst>
              <a:ext uri="{FF2B5EF4-FFF2-40B4-BE49-F238E27FC236}">
                <a16:creationId xmlns:a16="http://schemas.microsoft.com/office/drawing/2014/main" id="{9A527643-3644-1064-EAFB-74DEDB2528D1}"/>
              </a:ext>
            </a:extLst>
          </p:cNvPr>
          <p:cNvCxnSpPr>
            <a:cxnSpLocks/>
            <a:stCxn id="8" idx="1"/>
            <a:endCxn id="33" idx="2"/>
          </p:cNvCxnSpPr>
          <p:nvPr/>
        </p:nvCxnSpPr>
        <p:spPr>
          <a:xfrm rot="10800000">
            <a:off x="9212613" y="4113233"/>
            <a:ext cx="252757" cy="878623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9E829DB-F60F-504E-873E-B12BB6D7B745}"/>
              </a:ext>
            </a:extLst>
          </p:cNvPr>
          <p:cNvCxnSpPr>
            <a:cxnSpLocks/>
          </p:cNvCxnSpPr>
          <p:nvPr/>
        </p:nvCxnSpPr>
        <p:spPr>
          <a:xfrm flipH="1">
            <a:off x="10458111" y="4991855"/>
            <a:ext cx="145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EF8166-B491-15F5-9CF2-FECBC26C4B92}"/>
              </a:ext>
            </a:extLst>
          </p:cNvPr>
          <p:cNvCxnSpPr>
            <a:cxnSpLocks/>
            <a:stCxn id="16" idx="3"/>
            <a:endCxn id="54" idx="1"/>
          </p:cNvCxnSpPr>
          <p:nvPr/>
        </p:nvCxnSpPr>
        <p:spPr>
          <a:xfrm>
            <a:off x="675272" y="3853853"/>
            <a:ext cx="446636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DC6885-B928-D1E5-A933-53F82937D78A}"/>
              </a:ext>
            </a:extLst>
          </p:cNvPr>
          <p:cNvCxnSpPr>
            <a:cxnSpLocks/>
          </p:cNvCxnSpPr>
          <p:nvPr/>
        </p:nvCxnSpPr>
        <p:spPr>
          <a:xfrm>
            <a:off x="10825381" y="3839136"/>
            <a:ext cx="73193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441B0-B537-B750-3CFE-83CCE089F275}"/>
                  </a:ext>
                </a:extLst>
              </p:cNvPr>
              <p:cNvSpPr txBox="1"/>
              <p:nvPr/>
            </p:nvSpPr>
            <p:spPr>
              <a:xfrm>
                <a:off x="327626" y="3530687"/>
                <a:ext cx="347646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0441B0-B537-B750-3CFE-83CCE089F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26" y="3530687"/>
                <a:ext cx="347646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0B16339-6757-CF5E-5E2A-ED9D8D16ED87}"/>
              </a:ext>
            </a:extLst>
          </p:cNvPr>
          <p:cNvCxnSpPr>
            <a:cxnSpLocks/>
          </p:cNvCxnSpPr>
          <p:nvPr/>
        </p:nvCxnSpPr>
        <p:spPr>
          <a:xfrm flipV="1">
            <a:off x="9212612" y="4214484"/>
            <a:ext cx="0" cy="201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D3F155-161B-9834-6C7C-F8265CB50760}"/>
                  </a:ext>
                </a:extLst>
              </p:cNvPr>
              <p:cNvSpPr/>
              <p:nvPr/>
            </p:nvSpPr>
            <p:spPr>
              <a:xfrm>
                <a:off x="3951913" y="3565042"/>
                <a:ext cx="3117328" cy="5481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−5)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9D3F155-161B-9834-6C7C-F8265CB507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1913" y="3565042"/>
                <a:ext cx="3117328" cy="548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4DA991-D6FD-D314-5286-94F31CC5EB67}"/>
                  </a:ext>
                </a:extLst>
              </p:cNvPr>
              <p:cNvSpPr/>
              <p:nvPr/>
            </p:nvSpPr>
            <p:spPr>
              <a:xfrm>
                <a:off x="7607168" y="3565041"/>
                <a:ext cx="3210888" cy="5481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F4DA991-D6FD-D314-5286-94F31CC5E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168" y="3565041"/>
                <a:ext cx="3210888" cy="548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F5D3D19-033B-9DF3-4CEB-9D5FD34178E1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 flipV="1">
            <a:off x="7069241" y="3839137"/>
            <a:ext cx="5379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584ECFE-4809-B12E-EB43-F78FDCF62D63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7069241" y="3839138"/>
            <a:ext cx="456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AB06214-97D6-F1CA-CB4E-B9704959A544}"/>
              </a:ext>
            </a:extLst>
          </p:cNvPr>
          <p:cNvCxnSpPr>
            <a:cxnSpLocks/>
          </p:cNvCxnSpPr>
          <p:nvPr/>
        </p:nvCxnSpPr>
        <p:spPr>
          <a:xfrm>
            <a:off x="11005850" y="3839136"/>
            <a:ext cx="4569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29B1409-B52B-5FD6-B141-FAECCB1B0C3A}"/>
              </a:ext>
            </a:extLst>
          </p:cNvPr>
          <p:cNvSpPr txBox="1"/>
          <p:nvPr/>
        </p:nvSpPr>
        <p:spPr>
          <a:xfrm>
            <a:off x="3008189" y="4598045"/>
            <a:ext cx="1691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largest value in </a:t>
            </a:r>
          </a:p>
          <a:p>
            <a:r>
              <a:rPr lang="en-US" i="1" dirty="0"/>
              <a:t>current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65A436B-FBAA-0007-E2E2-6FF0D75F034A}"/>
                  </a:ext>
                </a:extLst>
              </p:cNvPr>
              <p:cNvSpPr/>
              <p:nvPr/>
            </p:nvSpPr>
            <p:spPr>
              <a:xfrm>
                <a:off x="1121908" y="3584369"/>
                <a:ext cx="488705" cy="5481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65A436B-FBAA-0007-E2E2-6FF0D75F0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908" y="3584369"/>
                <a:ext cx="488705" cy="5481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51384D-86B8-903D-1CF0-EF6E680B567C}"/>
              </a:ext>
            </a:extLst>
          </p:cNvPr>
          <p:cNvCxnSpPr>
            <a:cxnSpLocks/>
            <a:stCxn id="54" idx="3"/>
            <a:endCxn id="5" idx="1"/>
          </p:cNvCxnSpPr>
          <p:nvPr/>
        </p:nvCxnSpPr>
        <p:spPr>
          <a:xfrm>
            <a:off x="1610613" y="3858465"/>
            <a:ext cx="4643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D647972-DDA5-E8D0-31C5-6DFB65100533}"/>
              </a:ext>
            </a:extLst>
          </p:cNvPr>
          <p:cNvCxnSpPr>
            <a:cxnSpLocks/>
            <a:stCxn id="54" idx="3"/>
          </p:cNvCxnSpPr>
          <p:nvPr/>
        </p:nvCxnSpPr>
        <p:spPr>
          <a:xfrm>
            <a:off x="1610613" y="3858465"/>
            <a:ext cx="3635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965CF7B6-857B-92D4-3961-8BD67B8561DD}"/>
              </a:ext>
            </a:extLst>
          </p:cNvPr>
          <p:cNvCxnSpPr>
            <a:stCxn id="51" idx="0"/>
          </p:cNvCxnSpPr>
          <p:nvPr/>
        </p:nvCxnSpPr>
        <p:spPr>
          <a:xfrm flipH="1" flipV="1">
            <a:off x="3671668" y="3892772"/>
            <a:ext cx="182362" cy="705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F56762A8-28E1-635D-258B-43A083DBA641}"/>
              </a:ext>
            </a:extLst>
          </p:cNvPr>
          <p:cNvSpPr txBox="1"/>
          <p:nvPr/>
        </p:nvSpPr>
        <p:spPr>
          <a:xfrm>
            <a:off x="6652946" y="4545010"/>
            <a:ext cx="11025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waterline</a:t>
            </a:r>
          </a:p>
          <a:p>
            <a:r>
              <a:rPr lang="en-US" i="1" dirty="0"/>
              <a:t>of current</a:t>
            </a:r>
          </a:p>
          <a:p>
            <a:r>
              <a:rPr lang="en-US" i="1" dirty="0"/>
              <a:t>change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9ECE87E-3B1F-6894-4571-02E09EBC1E1C}"/>
              </a:ext>
            </a:extLst>
          </p:cNvPr>
          <p:cNvCxnSpPr>
            <a:stCxn id="70" idx="0"/>
          </p:cNvCxnSpPr>
          <p:nvPr/>
        </p:nvCxnSpPr>
        <p:spPr>
          <a:xfrm flipV="1">
            <a:off x="7204219" y="3839737"/>
            <a:ext cx="112206" cy="705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12AEFD0-83D3-A4D6-7213-E63CF3D3BA01}"/>
              </a:ext>
            </a:extLst>
          </p:cNvPr>
          <p:cNvSpPr txBox="1"/>
          <p:nvPr/>
        </p:nvSpPr>
        <p:spPr>
          <a:xfrm>
            <a:off x="10716165" y="2557198"/>
            <a:ext cx="1067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result</a:t>
            </a:r>
          </a:p>
          <a:p>
            <a:pPr algn="ctr"/>
            <a:r>
              <a:rPr lang="en-US" i="1" dirty="0"/>
              <a:t>waterline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3FAE206-A6FB-374E-EFE3-2DA6BF5C1C2E}"/>
              </a:ext>
            </a:extLst>
          </p:cNvPr>
          <p:cNvCxnSpPr>
            <a:cxnSpLocks/>
            <a:stCxn id="72" idx="2"/>
          </p:cNvCxnSpPr>
          <p:nvPr/>
        </p:nvCxnSpPr>
        <p:spPr>
          <a:xfrm flipH="1">
            <a:off x="11191350" y="3203529"/>
            <a:ext cx="58327" cy="6356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BC93615D-B2F7-B517-9FAF-061621BFBF60}"/>
              </a:ext>
            </a:extLst>
          </p:cNvPr>
          <p:cNvSpPr txBox="1"/>
          <p:nvPr/>
        </p:nvSpPr>
        <p:spPr>
          <a:xfrm>
            <a:off x="1063750" y="4588215"/>
            <a:ext cx="1378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“timestamp”</a:t>
            </a:r>
          </a:p>
          <a:p>
            <a:r>
              <a:rPr lang="en-US" i="1" dirty="0"/>
              <a:t>column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DD8FDC1-FE5F-255C-8481-9D240762828C}"/>
              </a:ext>
            </a:extLst>
          </p:cNvPr>
          <p:cNvCxnSpPr>
            <a:stCxn id="88" idx="0"/>
          </p:cNvCxnSpPr>
          <p:nvPr/>
        </p:nvCxnSpPr>
        <p:spPr>
          <a:xfrm flipH="1" flipV="1">
            <a:off x="1727229" y="3882942"/>
            <a:ext cx="25524" cy="705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35823EF1-2197-5F5D-FEEB-03CD662FA388}"/>
              </a:ext>
            </a:extLst>
          </p:cNvPr>
          <p:cNvSpPr txBox="1"/>
          <p:nvPr/>
        </p:nvSpPr>
        <p:spPr>
          <a:xfrm>
            <a:off x="106392" y="4588214"/>
            <a:ext cx="86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Input</a:t>
            </a:r>
          </a:p>
          <a:p>
            <a:pPr algn="ctr"/>
            <a:r>
              <a:rPr lang="en-US" i="1" dirty="0"/>
              <a:t>change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2F4A896-3CC7-0BAC-7E61-C3745BD7A743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6033878" y="3080230"/>
            <a:ext cx="292588" cy="54454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5658FE-FBFC-CA76-D005-28A29695DF16}"/>
              </a:ext>
            </a:extLst>
          </p:cNvPr>
          <p:cNvSpPr txBox="1"/>
          <p:nvPr/>
        </p:nvSpPr>
        <p:spPr>
          <a:xfrm>
            <a:off x="5489658" y="2433899"/>
            <a:ext cx="1088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LATENESS</a:t>
            </a:r>
          </a:p>
          <a:p>
            <a:pPr algn="ctr"/>
            <a:r>
              <a:rPr lang="en-US" i="1" dirty="0"/>
              <a:t>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3863D4-C076-ABB1-3D9C-248BF5DFFD9D}"/>
                  </a:ext>
                </a:extLst>
              </p:cNvPr>
              <p:cNvSpPr txBox="1"/>
              <p:nvPr/>
            </p:nvSpPr>
            <p:spPr>
              <a:xfrm>
                <a:off x="7150194" y="3291952"/>
                <a:ext cx="4902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53863D4-C076-ABB1-3D9C-248BF5DFF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194" y="3291952"/>
                <a:ext cx="490226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A1DFD-0F44-FA93-2623-7E00B9D8E34A}"/>
                  </a:ext>
                </a:extLst>
              </p:cNvPr>
              <p:cNvSpPr txBox="1"/>
              <p:nvPr/>
            </p:nvSpPr>
            <p:spPr>
              <a:xfrm>
                <a:off x="8730032" y="4357381"/>
                <a:ext cx="49022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88A1DFD-0F44-FA93-2623-7E00B9D8E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0032" y="4357381"/>
                <a:ext cx="49022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30" grpId="0" animBg="1"/>
      <p:bldP spid="33" grpId="0" animBg="1"/>
      <p:bldP spid="51" grpId="0"/>
      <p:bldP spid="70" grpId="0"/>
      <p:bldP spid="72" grpId="0"/>
      <p:bldP spid="17" grpId="0"/>
      <p:bldP spid="22" grpId="0"/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86CFD-9E8B-FBCC-A42C-CD22259BB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Waterline is a column property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B52EC-DF69-1551-DF44-3BB13C26B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stream can have multiple columns with lateness</a:t>
            </a:r>
          </a:p>
          <a:p>
            <a:r>
              <a:rPr lang="en-US" dirty="0"/>
              <a:t>Lateness has nothing to do with real time</a:t>
            </a:r>
          </a:p>
          <a:p>
            <a:pPr lvl="1"/>
            <a:r>
              <a:rPr lang="en-US" dirty="0"/>
              <a:t>It works on any data type that has a “minus” and a “greater than” operation</a:t>
            </a:r>
          </a:p>
          <a:p>
            <a:r>
              <a:rPr lang="en-US" dirty="0"/>
              <a:t>The waterlines of various columns move independently</a:t>
            </a:r>
          </a:p>
          <a:p>
            <a:r>
              <a:rPr lang="en-US" dirty="0"/>
              <a:t>Data arriving below waterline will be </a:t>
            </a:r>
          </a:p>
          <a:p>
            <a:pPr lvl="1"/>
            <a:r>
              <a:rPr lang="en-US" dirty="0"/>
              <a:t>thrown away</a:t>
            </a:r>
          </a:p>
          <a:p>
            <a:pPr lvl="1"/>
            <a:r>
              <a:rPr lang="en-US" dirty="0"/>
              <a:t>logged to an error 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CCCB2-89FD-3319-237E-2672C6EF0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A river with a rocky shore&#10;&#10;AI-generated content may be incorrect.">
            <a:extLst>
              <a:ext uri="{FF2B5EF4-FFF2-40B4-BE49-F238E27FC236}">
                <a16:creationId xmlns:a16="http://schemas.microsoft.com/office/drawing/2014/main" id="{0475ED6F-394F-017B-BE7A-3308EA4A6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5864" y="3905071"/>
            <a:ext cx="3450404" cy="25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107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B5D1-CDD8-E853-CB73-58035F45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Monotone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1EAE4-FCB5-11C2-DCAE-DDA1466ED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498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SELECT (</a:t>
            </a:r>
            <a:r>
              <a:rPr lang="en-US" dirty="0" err="1">
                <a:latin typeface="Consolas" panose="020B0609020204030204" pitchFamily="49" charset="0"/>
              </a:rPr>
              <a:t>ts</a:t>
            </a:r>
            <a:r>
              <a:rPr lang="en-US" dirty="0">
                <a:latin typeface="Consolas" panose="020B0609020204030204" pitchFamily="49" charset="0"/>
              </a:rPr>
              <a:t> + 10)/5 AS ts1, … FROM DATA;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ts</a:t>
            </a:r>
            <a:r>
              <a:rPr lang="en-US" dirty="0">
                <a:latin typeface="Consolas" panose="020B0609020204030204" pitchFamily="49" charset="0"/>
              </a:rPr>
              <a:t> + 10)/5 </a:t>
            </a:r>
            <a:r>
              <a:rPr lang="en-US" dirty="0"/>
              <a:t>is a monotone function of the input value </a:t>
            </a:r>
            <a:r>
              <a:rPr lang="en-US" dirty="0" err="1">
                <a:latin typeface="Consolas" panose="020B0609020204030204" pitchFamily="49" charset="0"/>
              </a:rPr>
              <a:t>ts</a:t>
            </a:r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/>
              <a:t>(assuming no wrap-around arithmetic!)</a:t>
            </a:r>
          </a:p>
          <a:p>
            <a:r>
              <a:rPr lang="en-US" dirty="0"/>
              <a:t>The waterline is a monotone function of time</a:t>
            </a:r>
          </a:p>
          <a:p>
            <a:r>
              <a:rPr lang="en-US" dirty="0"/>
              <a:t>The ts1 column also has a waterline!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49F7F8-1C45-BC16-D3B3-64FD87FC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4A51B0-07AF-8148-387C-2531782F6D3C}"/>
                  </a:ext>
                </a:extLst>
              </p:cNvPr>
              <p:cNvSpPr/>
              <p:nvPr/>
            </p:nvSpPr>
            <p:spPr>
              <a:xfrm>
                <a:off x="4410181" y="4777589"/>
                <a:ext cx="3826310" cy="113561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𝑚𝑎𝑝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+10</m:t>
                          </m:r>
                        </m:num>
                        <m:den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44A51B0-07AF-8148-387C-2531782F6D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81" y="4777589"/>
                <a:ext cx="3826310" cy="11356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E76D00A-57FA-4A77-EB32-E798A090C3B9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36491" y="5345394"/>
            <a:ext cx="6027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8C8D29-5872-9EBE-0F79-07346DFE108F}"/>
              </a:ext>
            </a:extLst>
          </p:cNvPr>
          <p:cNvCxnSpPr>
            <a:cxnSpLocks/>
          </p:cNvCxnSpPr>
          <p:nvPr/>
        </p:nvCxnSpPr>
        <p:spPr>
          <a:xfrm>
            <a:off x="3045431" y="5346556"/>
            <a:ext cx="3310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E7815B-D331-FF23-E55E-762D3F4BBFFB}"/>
              </a:ext>
            </a:extLst>
          </p:cNvPr>
          <p:cNvCxnSpPr>
            <a:cxnSpLocks/>
          </p:cNvCxnSpPr>
          <p:nvPr/>
        </p:nvCxnSpPr>
        <p:spPr>
          <a:xfrm flipV="1">
            <a:off x="8467054" y="5340781"/>
            <a:ext cx="279039" cy="46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AD50C56-4EFF-1BBD-7E27-6E8C5381CD3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2992813" y="5345394"/>
            <a:ext cx="46433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3B7BD3-48CA-EFB1-1C82-79758856ACBC}"/>
                  </a:ext>
                </a:extLst>
              </p:cNvPr>
              <p:cNvSpPr/>
              <p:nvPr/>
            </p:nvSpPr>
            <p:spPr>
              <a:xfrm>
                <a:off x="3457145" y="5071298"/>
                <a:ext cx="488705" cy="5481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03B7BD3-48CA-EFB1-1C82-79758856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145" y="5071298"/>
                <a:ext cx="488705" cy="5481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A3A190-0D7D-C8D3-9B5D-E52480DED247}"/>
              </a:ext>
            </a:extLst>
          </p:cNvPr>
          <p:cNvCxnSpPr>
            <a:cxnSpLocks/>
            <a:stCxn id="11" idx="3"/>
            <a:endCxn id="5" idx="1"/>
          </p:cNvCxnSpPr>
          <p:nvPr/>
        </p:nvCxnSpPr>
        <p:spPr>
          <a:xfrm>
            <a:off x="3945850" y="5345394"/>
            <a:ext cx="46433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743C2D4-0683-1393-99E3-13221A5C1F81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45850" y="5345394"/>
            <a:ext cx="36355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51187C-B5FD-D4DE-0461-270135CCFEF4}"/>
              </a:ext>
            </a:extLst>
          </p:cNvPr>
          <p:cNvCxnSpPr/>
          <p:nvPr/>
        </p:nvCxnSpPr>
        <p:spPr>
          <a:xfrm flipH="1" flipV="1">
            <a:off x="8515392" y="5340781"/>
            <a:ext cx="182362" cy="70527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68F232-2C60-6D80-0695-8AE29C22FBC4}"/>
              </a:ext>
            </a:extLst>
          </p:cNvPr>
          <p:cNvSpPr txBox="1"/>
          <p:nvPr/>
        </p:nvSpPr>
        <p:spPr>
          <a:xfrm>
            <a:off x="8260591" y="6176325"/>
            <a:ext cx="1781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waterline of </a:t>
            </a:r>
            <a:r>
              <a:rPr lang="en-US" dirty="0">
                <a:latin typeface="Consolas" panose="020B0609020204030204" pitchFamily="49" charset="0"/>
              </a:rPr>
              <a:t>ts1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DC70F6-50B5-02ED-BDC5-F43878B69200}"/>
              </a:ext>
            </a:extLst>
          </p:cNvPr>
          <p:cNvSpPr txBox="1"/>
          <p:nvPr/>
        </p:nvSpPr>
        <p:spPr>
          <a:xfrm>
            <a:off x="1952556" y="6176325"/>
            <a:ext cx="164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Waterline of </a:t>
            </a:r>
            <a:r>
              <a:rPr lang="en-US" dirty="0" err="1">
                <a:latin typeface="Consolas" panose="020B0609020204030204" pitchFamily="49" charset="0"/>
              </a:rPr>
              <a:t>ts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106BE91-F3BA-B632-4D14-5C28743D01F5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2775666" y="5383237"/>
            <a:ext cx="408322" cy="7930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12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F0AAE-6045-086F-11CA-5A21F8D11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Composition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0F5D4E-9116-7C34-8524-063659AD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86F764-2298-BC69-722C-71A53AF8952E}"/>
              </a:ext>
            </a:extLst>
          </p:cNvPr>
          <p:cNvCxnSpPr>
            <a:cxnSpLocks/>
            <a:stCxn id="41" idx="2"/>
            <a:endCxn id="11" idx="0"/>
          </p:cNvCxnSpPr>
          <p:nvPr/>
        </p:nvCxnSpPr>
        <p:spPr>
          <a:xfrm>
            <a:off x="4791268" y="2491440"/>
            <a:ext cx="1509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7507E0-7485-70B9-72A3-E7B459D63F1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286528" y="3671040"/>
            <a:ext cx="519838" cy="5398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63B7A6-D97D-2111-6ADB-9E85D5D8EE12}"/>
              </a:ext>
            </a:extLst>
          </p:cNvPr>
          <p:cNvCxnSpPr>
            <a:cxnSpLocks/>
            <a:stCxn id="41" idx="2"/>
            <a:endCxn id="95" idx="0"/>
          </p:cNvCxnSpPr>
          <p:nvPr/>
        </p:nvCxnSpPr>
        <p:spPr>
          <a:xfrm rot="16200000" flipH="1">
            <a:off x="5907880" y="1374828"/>
            <a:ext cx="554524" cy="2787748"/>
          </a:xfrm>
          <a:prstGeom prst="bentConnector3">
            <a:avLst>
              <a:gd name="adj1" fmla="val 19557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48D14C-5862-FB66-9F0C-0A8B297143C4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>
            <a:off x="3423598" y="2491440"/>
            <a:ext cx="26484" cy="67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C0E0BD5-52D7-2878-A94D-346D40A904CC}"/>
                  </a:ext>
                </a:extLst>
              </p:cNvPr>
              <p:cNvSpPr/>
              <p:nvPr/>
            </p:nvSpPr>
            <p:spPr>
              <a:xfrm>
                <a:off x="3083899" y="316184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C0E0BD5-52D7-2878-A94D-346D40A90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899" y="3161844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D1ABDA-E49B-2F6A-6142-B58C5F68395D}"/>
                  </a:ext>
                </a:extLst>
              </p:cNvPr>
              <p:cNvSpPr/>
              <p:nvPr/>
            </p:nvSpPr>
            <p:spPr>
              <a:xfrm>
                <a:off x="3816265" y="433269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D1ABDA-E49B-2F6A-6142-B58C5F683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265" y="4332693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33028B-D4EC-533B-9AEE-37337F0B3007}"/>
                  </a:ext>
                </a:extLst>
              </p:cNvPr>
              <p:cNvSpPr/>
              <p:nvPr/>
            </p:nvSpPr>
            <p:spPr>
              <a:xfrm>
                <a:off x="4440183" y="315457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33028B-D4EC-533B-9AEE-37337F0B3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83" y="3154573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57340F-2C02-32E5-ECAE-C7E15A87C45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450082" y="3678311"/>
            <a:ext cx="732366" cy="654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80252E-1B0B-4532-3C15-854351EBB317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4182448" y="3669560"/>
            <a:ext cx="62391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932391-D73E-AAC5-0EB5-61B902B52488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182448" y="4849160"/>
            <a:ext cx="0" cy="265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C6E610-A47A-A42B-A088-32CAEF0F863D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182448" y="4849160"/>
            <a:ext cx="0" cy="432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51FF03D-C9CC-66B8-4EF4-041C052501C5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450082" y="3678311"/>
            <a:ext cx="605738" cy="53261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91B331F-3744-FD33-E395-BE5E2EFB2BA4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423598" y="2491440"/>
            <a:ext cx="26484" cy="503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4D3D93D-9364-ED89-F304-897D0366779D}"/>
              </a:ext>
            </a:extLst>
          </p:cNvPr>
          <p:cNvSpPr/>
          <p:nvPr/>
        </p:nvSpPr>
        <p:spPr>
          <a:xfrm>
            <a:off x="3057415" y="1974973"/>
            <a:ext cx="732366" cy="5164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0C8F303-AAEB-BD3D-BB8E-E5CE259B6CE6}"/>
              </a:ext>
            </a:extLst>
          </p:cNvPr>
          <p:cNvSpPr/>
          <p:nvPr/>
        </p:nvSpPr>
        <p:spPr>
          <a:xfrm>
            <a:off x="4425085" y="1974973"/>
            <a:ext cx="732366" cy="5164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E94A15D-152F-C3BB-51E9-989D138D1FDD}"/>
              </a:ext>
            </a:extLst>
          </p:cNvPr>
          <p:cNvCxnSpPr>
            <a:cxnSpLocks/>
            <a:stCxn id="95" idx="2"/>
            <a:endCxn id="87" idx="0"/>
          </p:cNvCxnSpPr>
          <p:nvPr/>
        </p:nvCxnSpPr>
        <p:spPr>
          <a:xfrm>
            <a:off x="7579016" y="3562431"/>
            <a:ext cx="1509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DD35EAFF-B1E0-1B32-372C-9E66B9E9F9CE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7074276" y="4742031"/>
            <a:ext cx="519838" cy="5398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31F1368-E50F-8A06-CA14-0C486E173C67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7579016" y="3562431"/>
            <a:ext cx="0" cy="516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8501C2D-9A11-EFD0-24F3-3FAD6782AABB}"/>
              </a:ext>
            </a:extLst>
          </p:cNvPr>
          <p:cNvCxnSpPr>
            <a:cxnSpLocks/>
            <a:stCxn id="94" idx="2"/>
            <a:endCxn id="85" idx="0"/>
          </p:cNvCxnSpPr>
          <p:nvPr/>
        </p:nvCxnSpPr>
        <p:spPr>
          <a:xfrm>
            <a:off x="6211346" y="3562431"/>
            <a:ext cx="26484" cy="67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28BB67C-1E0C-857F-2D76-A70F34361C33}"/>
              </a:ext>
            </a:extLst>
          </p:cNvPr>
          <p:cNvSpPr/>
          <p:nvPr/>
        </p:nvSpPr>
        <p:spPr>
          <a:xfrm>
            <a:off x="5871647" y="4232835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54D9B8-8190-EE33-FB92-C2097A328E5A}"/>
              </a:ext>
            </a:extLst>
          </p:cNvPr>
          <p:cNvSpPr/>
          <p:nvPr/>
        </p:nvSpPr>
        <p:spPr>
          <a:xfrm>
            <a:off x="6604013" y="540368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FFBCE41-9067-2CBD-FF78-7FBF73D639D5}"/>
              </a:ext>
            </a:extLst>
          </p:cNvPr>
          <p:cNvSpPr/>
          <p:nvPr/>
        </p:nvSpPr>
        <p:spPr>
          <a:xfrm>
            <a:off x="7227931" y="422556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B50FABE-2D3B-75A8-0E01-5D014BE4D5F7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6237830" y="4749302"/>
            <a:ext cx="732366" cy="654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7DA0FBB-A4AA-D448-7B9A-7E6DB3A69921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6970196" y="4740551"/>
            <a:ext cx="62391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CD0A4BD-2989-B5C7-7CF2-B12F84C64817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970196" y="5920151"/>
            <a:ext cx="0" cy="265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29292D7-B95B-3005-3F9B-230993DC369B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970196" y="5920151"/>
            <a:ext cx="0" cy="432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76BB67-4F8A-3D44-63A6-153ECA49E9C1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6237830" y="4749302"/>
            <a:ext cx="612589" cy="532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9A5DF74-FD38-0364-FF9E-D33C16680EB4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6211346" y="3562431"/>
            <a:ext cx="26484" cy="503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D85DFCD-46F6-E2F7-36BC-6567C9A7BC97}"/>
              </a:ext>
            </a:extLst>
          </p:cNvPr>
          <p:cNvSpPr/>
          <p:nvPr/>
        </p:nvSpPr>
        <p:spPr>
          <a:xfrm>
            <a:off x="5845163" y="304596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A386F24-C8B6-9926-BEC3-56287E80B07E}"/>
              </a:ext>
            </a:extLst>
          </p:cNvPr>
          <p:cNvSpPr/>
          <p:nvPr/>
        </p:nvSpPr>
        <p:spPr>
          <a:xfrm>
            <a:off x="7212833" y="304596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99" name="Straight Arrow Connector 6">
            <a:extLst>
              <a:ext uri="{FF2B5EF4-FFF2-40B4-BE49-F238E27FC236}">
                <a16:creationId xmlns:a16="http://schemas.microsoft.com/office/drawing/2014/main" id="{95EB1A10-AB91-5FBB-27B0-C77F6F31650E}"/>
              </a:ext>
            </a:extLst>
          </p:cNvPr>
          <p:cNvCxnSpPr>
            <a:cxnSpLocks/>
            <a:stCxn id="40" idx="2"/>
            <a:endCxn id="94" idx="0"/>
          </p:cNvCxnSpPr>
          <p:nvPr/>
        </p:nvCxnSpPr>
        <p:spPr>
          <a:xfrm rot="16200000" flipH="1">
            <a:off x="4540210" y="1374828"/>
            <a:ext cx="554524" cy="2787748"/>
          </a:xfrm>
          <a:prstGeom prst="bentConnector3">
            <a:avLst>
              <a:gd name="adj1" fmla="val 37316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7BFD35C-19D9-4B51-1633-300580851C4E}"/>
              </a:ext>
            </a:extLst>
          </p:cNvPr>
          <p:cNvCxnSpPr>
            <a:cxnSpLocks/>
          </p:cNvCxnSpPr>
          <p:nvPr/>
        </p:nvCxnSpPr>
        <p:spPr>
          <a:xfrm>
            <a:off x="7579016" y="2644827"/>
            <a:ext cx="0" cy="260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738E566-A3A9-BDF7-0164-60C5E0184837}"/>
              </a:ext>
            </a:extLst>
          </p:cNvPr>
          <p:cNvCxnSpPr>
            <a:cxnSpLocks/>
          </p:cNvCxnSpPr>
          <p:nvPr/>
        </p:nvCxnSpPr>
        <p:spPr>
          <a:xfrm>
            <a:off x="6203187" y="2710375"/>
            <a:ext cx="0" cy="19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33CF23E-60C0-F05E-3D98-26C18F7E6A44}"/>
              </a:ext>
            </a:extLst>
          </p:cNvPr>
          <p:cNvCxnSpPr>
            <a:cxnSpLocks/>
          </p:cNvCxnSpPr>
          <p:nvPr/>
        </p:nvCxnSpPr>
        <p:spPr>
          <a:xfrm flipH="1">
            <a:off x="5536379" y="1463040"/>
            <a:ext cx="62378" cy="520973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EDAF6BE-8DF3-1A78-ED7D-228C5AE514A2}"/>
              </a:ext>
            </a:extLst>
          </p:cNvPr>
          <p:cNvSpPr txBox="1"/>
          <p:nvPr/>
        </p:nvSpPr>
        <p:spPr>
          <a:xfrm>
            <a:off x="3393514" y="6322743"/>
            <a:ext cx="157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path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8314F98-71AE-FBCC-CFD9-3C6C5AE621C0}"/>
              </a:ext>
            </a:extLst>
          </p:cNvPr>
          <p:cNvSpPr txBox="1"/>
          <p:nvPr/>
        </p:nvSpPr>
        <p:spPr>
          <a:xfrm>
            <a:off x="6306463" y="6322743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waterline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C09A98C-6FDC-E962-B2A1-62FB1A05F33D}"/>
              </a:ext>
            </a:extLst>
          </p:cNvPr>
          <p:cNvSpPr txBox="1"/>
          <p:nvPr/>
        </p:nvSpPr>
        <p:spPr>
          <a:xfrm>
            <a:off x="1730695" y="4149970"/>
            <a:ext cx="1315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(streams of)</a:t>
            </a:r>
          </a:p>
          <a:p>
            <a:pPr algn="ctr"/>
            <a:r>
              <a:rPr lang="en-US" i="1" dirty="0"/>
              <a:t>collections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F4090939-F07C-E0A7-178B-711148153CAB}"/>
              </a:ext>
            </a:extLst>
          </p:cNvPr>
          <p:cNvCxnSpPr>
            <a:cxnSpLocks/>
            <a:stCxn id="114" idx="3"/>
          </p:cNvCxnSpPr>
          <p:nvPr/>
        </p:nvCxnSpPr>
        <p:spPr>
          <a:xfrm flipV="1">
            <a:off x="3046376" y="3844992"/>
            <a:ext cx="601079" cy="628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F54EDA0E-71F3-43A1-1077-A3913F5F295B}"/>
              </a:ext>
            </a:extLst>
          </p:cNvPr>
          <p:cNvSpPr txBox="1"/>
          <p:nvPr/>
        </p:nvSpPr>
        <p:spPr>
          <a:xfrm>
            <a:off x="7855675" y="5114973"/>
            <a:ext cx="1166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singleton</a:t>
            </a:r>
            <a:br>
              <a:rPr lang="en-US" i="1" dirty="0"/>
            </a:br>
            <a:r>
              <a:rPr lang="en-US" i="1" dirty="0"/>
              <a:t>collections</a:t>
            </a:r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2E81BDC-A871-8CC6-EC71-FBF816563522}"/>
              </a:ext>
            </a:extLst>
          </p:cNvPr>
          <p:cNvCxnSpPr>
            <a:cxnSpLocks/>
            <a:stCxn id="117" idx="1"/>
          </p:cNvCxnSpPr>
          <p:nvPr/>
        </p:nvCxnSpPr>
        <p:spPr>
          <a:xfrm flipH="1" flipV="1">
            <a:off x="7385636" y="4956288"/>
            <a:ext cx="470039" cy="4818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EBFAEA3-38EB-32DD-FD16-0D96D9063E9B}"/>
              </a:ext>
            </a:extLst>
          </p:cNvPr>
          <p:cNvCxnSpPr>
            <a:cxnSpLocks/>
          </p:cNvCxnSpPr>
          <p:nvPr/>
        </p:nvCxnSpPr>
        <p:spPr>
          <a:xfrm>
            <a:off x="4806366" y="2807654"/>
            <a:ext cx="0" cy="19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6" grpId="0" animBg="1"/>
      <p:bldP spid="87" grpId="0" animBg="1"/>
      <p:bldP spid="94" grpId="0" animBg="1"/>
      <p:bldP spid="95" grpId="0" animBg="1"/>
      <p:bldP spid="113" grpId="0"/>
      <p:bldP spid="1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C2ADB-091E-539B-4892-01C7BC2C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D5EA-03A4-74D6-0446-C8CAD3BF9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>
                <a:latin typeface="+mn-lt"/>
              </a:rPr>
              <a:t> with GC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5892D-59B5-1529-378E-6763A95D9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AD403E-2CE2-5A51-652F-0A289D14D0D6}"/>
                  </a:ext>
                </a:extLst>
              </p:cNvPr>
              <p:cNvSpPr/>
              <p:nvPr/>
            </p:nvSpPr>
            <p:spPr>
              <a:xfrm>
                <a:off x="3006783" y="2232075"/>
                <a:ext cx="4176592" cy="265315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5AD403E-2CE2-5A51-652F-0A289D14D0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783" y="2232075"/>
                <a:ext cx="4176592" cy="26531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1D32E8-0A33-1905-50C7-0EA3C6EF192D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183375" y="3558650"/>
            <a:ext cx="694088" cy="582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5092FC9-2D59-86EF-2840-CA9E15DFEE88}"/>
                  </a:ext>
                </a:extLst>
              </p:cNvPr>
              <p:cNvSpPr/>
              <p:nvPr/>
            </p:nvSpPr>
            <p:spPr>
              <a:xfrm>
                <a:off x="7877463" y="3266923"/>
                <a:ext cx="830830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5092FC9-2D59-86EF-2840-CA9E15DFEE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463" y="3266923"/>
                <a:ext cx="830830" cy="59509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049331A-A869-C333-00DB-0F7D6BFD590A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8292877" y="3862019"/>
            <a:ext cx="1" cy="1897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3DD331-012C-E5F3-2BB9-35DC29FDDDCB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7183375" y="3553959"/>
            <a:ext cx="587395" cy="4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22">
            <a:extLst>
              <a:ext uri="{FF2B5EF4-FFF2-40B4-BE49-F238E27FC236}">
                <a16:creationId xmlns:a16="http://schemas.microsoft.com/office/drawing/2014/main" id="{EBB66853-378E-2FB6-7642-677D64593372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413412" y="3553959"/>
            <a:ext cx="5577030" cy="2479226"/>
          </a:xfrm>
          <a:prstGeom prst="bentConnector3">
            <a:avLst>
              <a:gd name="adj1" fmla="val 375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2DCC93-A436-11C2-6670-6DB30C267CAE}"/>
              </a:ext>
            </a:extLst>
          </p:cNvPr>
          <p:cNvCxnSpPr>
            <a:cxnSpLocks/>
            <a:stCxn id="16" idx="3"/>
            <a:endCxn id="5" idx="1"/>
          </p:cNvCxnSpPr>
          <p:nvPr/>
        </p:nvCxnSpPr>
        <p:spPr>
          <a:xfrm>
            <a:off x="2413412" y="3553959"/>
            <a:ext cx="593371" cy="469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146631-43DC-0BA6-9567-94E3D8B8B69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13412" y="3553959"/>
            <a:ext cx="5032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532278-02CD-D6AC-DEE8-6B3F3EBC8499}"/>
                  </a:ext>
                </a:extLst>
              </p:cNvPr>
              <p:cNvSpPr txBox="1"/>
              <p:nvPr/>
            </p:nvSpPr>
            <p:spPr>
              <a:xfrm>
                <a:off x="9674353" y="5710019"/>
                <a:ext cx="9624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532278-02CD-D6AC-DEE8-6B3F3EBC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353" y="5710019"/>
                <a:ext cx="96240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13716A-E9B1-AF8F-6EBE-AD2C7F4B0D54}"/>
                  </a:ext>
                </a:extLst>
              </p:cNvPr>
              <p:cNvSpPr txBox="1"/>
              <p:nvPr/>
            </p:nvSpPr>
            <p:spPr>
              <a:xfrm>
                <a:off x="1727294" y="3230793"/>
                <a:ext cx="6861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13716A-E9B1-AF8F-6EBE-AD2C7F4B0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94" y="3230793"/>
                <a:ext cx="68611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70DCB9-39BB-E2EF-8E26-2D5AA26496CB}"/>
                  </a:ext>
                </a:extLst>
              </p:cNvPr>
              <p:cNvSpPr/>
              <p:nvPr/>
            </p:nvSpPr>
            <p:spPr>
              <a:xfrm>
                <a:off x="7990442" y="5759089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D70DCB9-39BB-E2EF-8E26-2D5AA26496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442" y="5759089"/>
                <a:ext cx="604870" cy="548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8E62937-CAB0-D971-8D2E-D8E37359D6BD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8595312" y="6033185"/>
            <a:ext cx="10790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459459-9D48-C951-C189-DED253E2FBC4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595312" y="6033185"/>
            <a:ext cx="9714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05C7711-301B-B52F-D209-6D84333B11FC}"/>
              </a:ext>
            </a:extLst>
          </p:cNvPr>
          <p:cNvCxnSpPr>
            <a:cxnSpLocks/>
          </p:cNvCxnSpPr>
          <p:nvPr/>
        </p:nvCxnSpPr>
        <p:spPr>
          <a:xfrm>
            <a:off x="7770770" y="6033183"/>
            <a:ext cx="1113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96DBDFA5-B0E0-9498-2851-08BC598B1D46}"/>
              </a:ext>
            </a:extLst>
          </p:cNvPr>
          <p:cNvSpPr txBox="1"/>
          <p:nvPr/>
        </p:nvSpPr>
        <p:spPr>
          <a:xfrm>
            <a:off x="360994" y="3092294"/>
            <a:ext cx="1293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current</a:t>
            </a:r>
            <a:br>
              <a:rPr lang="en-US" i="1" dirty="0"/>
            </a:br>
            <a:r>
              <a:rPr lang="en-US" i="1" dirty="0"/>
              <a:t>c</a:t>
            </a:r>
            <a:r>
              <a:rPr lang="en-US" i="1" dirty="0">
                <a:latin typeface="Consolas" panose="020B0609020204030204" pitchFamily="49" charset="0"/>
              </a:rPr>
              <a:t>hange to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850C39B-5B91-82F3-B97F-60BD8F912D9F}"/>
              </a:ext>
            </a:extLst>
          </p:cNvPr>
          <p:cNvSpPr txBox="1"/>
          <p:nvPr/>
        </p:nvSpPr>
        <p:spPr>
          <a:xfrm>
            <a:off x="10368897" y="5158924"/>
            <a:ext cx="1701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rows that</a:t>
            </a:r>
          </a:p>
          <a:p>
            <a:pPr algn="ctr"/>
            <a:r>
              <a:rPr lang="en-US" i="1" dirty="0"/>
              <a:t>added or</a:t>
            </a:r>
            <a:br>
              <a:rPr lang="en-US" i="1" dirty="0"/>
            </a:br>
            <a:r>
              <a:rPr lang="en-US" i="1" dirty="0"/>
              <a:t>removed</a:t>
            </a:r>
            <a:br>
              <a:rPr lang="en-US" i="1" dirty="0"/>
            </a:br>
            <a:r>
              <a:rPr lang="en-US" i="1" dirty="0"/>
              <a:t>from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0ADD0CE-A704-DF72-51D0-1A8501B4DE56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292878" y="3862019"/>
            <a:ext cx="0" cy="1793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718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F03A0-33F5-A066-9483-05C05AB90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493F-2EAE-6529-A909-11956C73C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>
                <a:latin typeface="+mn-lt"/>
              </a:rPr>
              <a:t> with GC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DDE65-0484-DC1C-827A-03683591E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134E1E-FCDF-0DE4-7967-B2FC67B9397B}"/>
              </a:ext>
            </a:extLst>
          </p:cNvPr>
          <p:cNvSpPr/>
          <p:nvPr/>
        </p:nvSpPr>
        <p:spPr>
          <a:xfrm>
            <a:off x="3006783" y="2205654"/>
            <a:ext cx="4176592" cy="24451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774C91-487F-E837-A24D-4DBB70251CA4}"/>
                  </a:ext>
                </a:extLst>
              </p:cNvPr>
              <p:cNvSpPr/>
              <p:nvPr/>
            </p:nvSpPr>
            <p:spPr>
              <a:xfrm>
                <a:off x="7877463" y="3266923"/>
                <a:ext cx="830830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F8774C91-487F-E837-A24D-4DBB70251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463" y="3266923"/>
                <a:ext cx="830830" cy="595096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D6EBDC6-E931-06AF-98C5-14F6F50F03A6}"/>
              </a:ext>
            </a:extLst>
          </p:cNvPr>
          <p:cNvCxnSpPr>
            <a:cxnSpLocks/>
            <a:stCxn id="8" idx="2"/>
            <a:endCxn id="17" idx="0"/>
          </p:cNvCxnSpPr>
          <p:nvPr/>
        </p:nvCxnSpPr>
        <p:spPr>
          <a:xfrm flipH="1">
            <a:off x="8292877" y="3862019"/>
            <a:ext cx="1" cy="189707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22">
            <a:extLst>
              <a:ext uri="{FF2B5EF4-FFF2-40B4-BE49-F238E27FC236}">
                <a16:creationId xmlns:a16="http://schemas.microsoft.com/office/drawing/2014/main" id="{8950355B-7219-4C6F-1EB4-72E9308FB8FB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413412" y="3553959"/>
            <a:ext cx="5577030" cy="2479226"/>
          </a:xfrm>
          <a:prstGeom prst="bentConnector3">
            <a:avLst>
              <a:gd name="adj1" fmla="val 299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98CA66-A7E0-1D15-6D72-91D25D28E953}"/>
                  </a:ext>
                </a:extLst>
              </p:cNvPr>
              <p:cNvSpPr txBox="1"/>
              <p:nvPr/>
            </p:nvSpPr>
            <p:spPr>
              <a:xfrm>
                <a:off x="9674353" y="5710019"/>
                <a:ext cx="9624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C98CA66-A7E0-1D15-6D72-91D25D28E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4353" y="5710019"/>
                <a:ext cx="962405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956D95-B9DF-E1CB-8D7B-E14DFBE2BE2B}"/>
                  </a:ext>
                </a:extLst>
              </p:cNvPr>
              <p:cNvSpPr txBox="1"/>
              <p:nvPr/>
            </p:nvSpPr>
            <p:spPr>
              <a:xfrm>
                <a:off x="1727294" y="3230793"/>
                <a:ext cx="68611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956D95-B9DF-E1CB-8D7B-E14DFBE2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7294" y="3230793"/>
                <a:ext cx="686118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1DDA7F-B4D7-49EA-C020-4BE8BD0DCC15}"/>
                  </a:ext>
                </a:extLst>
              </p:cNvPr>
              <p:cNvSpPr/>
              <p:nvPr/>
            </p:nvSpPr>
            <p:spPr>
              <a:xfrm>
                <a:off x="7990442" y="5759089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81DDA7F-B4D7-49EA-C020-4BE8BD0DCC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0442" y="5759089"/>
                <a:ext cx="604870" cy="5481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AA253B-B14F-DCBB-5552-DFCEE7B09741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8595312" y="6033185"/>
            <a:ext cx="10790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CA3AF22-211D-54F7-4DC9-275DF20D3C3B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8595312" y="6033185"/>
            <a:ext cx="97143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07D69A8-31DC-111D-2FE1-48B7828344FC}"/>
              </a:ext>
            </a:extLst>
          </p:cNvPr>
          <p:cNvCxnSpPr>
            <a:cxnSpLocks/>
          </p:cNvCxnSpPr>
          <p:nvPr/>
        </p:nvCxnSpPr>
        <p:spPr>
          <a:xfrm>
            <a:off x="7770770" y="6033183"/>
            <a:ext cx="1113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CD93A2C-97BF-A369-060E-8D51D5E6025C}"/>
              </a:ext>
            </a:extLst>
          </p:cNvPr>
          <p:cNvSpPr txBox="1"/>
          <p:nvPr/>
        </p:nvSpPr>
        <p:spPr>
          <a:xfrm>
            <a:off x="360994" y="3092294"/>
            <a:ext cx="1293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current</a:t>
            </a:r>
            <a:br>
              <a:rPr lang="en-US" i="1" dirty="0"/>
            </a:br>
            <a:r>
              <a:rPr lang="en-US" i="1" dirty="0"/>
              <a:t>c</a:t>
            </a:r>
            <a:r>
              <a:rPr lang="en-US" i="1" dirty="0">
                <a:latin typeface="Consolas" panose="020B0609020204030204" pitchFamily="49" charset="0"/>
              </a:rPr>
              <a:t>hange to</a:t>
            </a:r>
          </a:p>
          <a:p>
            <a:pPr algn="ctr"/>
            <a:r>
              <a:rPr lang="en-US" dirty="0"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C774FF6-629D-33C7-4C97-91917E367956}"/>
              </a:ext>
            </a:extLst>
          </p:cNvPr>
          <p:cNvSpPr txBox="1"/>
          <p:nvPr/>
        </p:nvSpPr>
        <p:spPr>
          <a:xfrm>
            <a:off x="10368897" y="5158924"/>
            <a:ext cx="1701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rows that</a:t>
            </a:r>
          </a:p>
          <a:p>
            <a:pPr algn="ctr"/>
            <a:r>
              <a:rPr lang="en-US" i="1" dirty="0"/>
              <a:t>added or</a:t>
            </a:r>
            <a:br>
              <a:rPr lang="en-US" i="1" dirty="0"/>
            </a:br>
            <a:r>
              <a:rPr lang="en-US" i="1" dirty="0"/>
              <a:t>removed</a:t>
            </a:r>
            <a:br>
              <a:rPr lang="en-US" i="1" dirty="0"/>
            </a:br>
            <a:r>
              <a:rPr lang="en-US" i="1" dirty="0"/>
              <a:t>from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425687-D81F-C236-0267-A77E88A98A58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8292878" y="3862019"/>
            <a:ext cx="0" cy="17931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74391E-4783-C89B-9C9C-C11EB575578C}"/>
                  </a:ext>
                </a:extLst>
              </p:cNvPr>
              <p:cNvSpPr/>
              <p:nvPr/>
            </p:nvSpPr>
            <p:spPr>
              <a:xfrm>
                <a:off x="5059171" y="2598207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B74391E-4783-C89B-9C9C-C11EB57557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171" y="2598207"/>
                <a:ext cx="604870" cy="5481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CE70682-FEDE-97E6-8E48-4F77097A03D1}"/>
              </a:ext>
            </a:extLst>
          </p:cNvPr>
          <p:cNvCxnSpPr>
            <a:cxnSpLocks/>
            <a:stCxn id="26" idx="3"/>
            <a:endCxn id="8" idx="1"/>
          </p:cNvCxnSpPr>
          <p:nvPr/>
        </p:nvCxnSpPr>
        <p:spPr>
          <a:xfrm>
            <a:off x="5664041" y="2872303"/>
            <a:ext cx="2213422" cy="692168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16">
            <a:extLst>
              <a:ext uri="{FF2B5EF4-FFF2-40B4-BE49-F238E27FC236}">
                <a16:creationId xmlns:a16="http://schemas.microsoft.com/office/drawing/2014/main" id="{8B56449B-A930-177B-7234-3EBC5A469D6F}"/>
              </a:ext>
            </a:extLst>
          </p:cNvPr>
          <p:cNvCxnSpPr>
            <a:cxnSpLocks/>
            <a:stCxn id="26" idx="3"/>
            <a:endCxn id="29" idx="3"/>
          </p:cNvCxnSpPr>
          <p:nvPr/>
        </p:nvCxnSpPr>
        <p:spPr>
          <a:xfrm>
            <a:off x="5664041" y="2872303"/>
            <a:ext cx="12700" cy="1272229"/>
          </a:xfrm>
          <a:prstGeom prst="bentConnector3">
            <a:avLst>
              <a:gd name="adj1" fmla="val 2649228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80D0A0D-FA48-EA2D-922B-A1E38ED20EAD}"/>
                  </a:ext>
                </a:extLst>
              </p:cNvPr>
              <p:cNvSpPr/>
              <p:nvPr/>
            </p:nvSpPr>
            <p:spPr>
              <a:xfrm>
                <a:off x="4770767" y="3846984"/>
                <a:ext cx="893274" cy="595096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580D0A0D-FA48-EA2D-922B-A1E38ED20E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0767" y="3846984"/>
                <a:ext cx="893274" cy="59509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8E5003-DADE-BD0B-B5D5-6E27F5196275}"/>
              </a:ext>
            </a:extLst>
          </p:cNvPr>
          <p:cNvCxnSpPr>
            <a:cxnSpLocks/>
          </p:cNvCxnSpPr>
          <p:nvPr/>
        </p:nvCxnSpPr>
        <p:spPr>
          <a:xfrm>
            <a:off x="4746718" y="2666218"/>
            <a:ext cx="20107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3C31794-9149-CBC6-E881-C12D1E6E35E8}"/>
              </a:ext>
            </a:extLst>
          </p:cNvPr>
          <p:cNvCxnSpPr>
            <a:cxnSpLocks/>
          </p:cNvCxnSpPr>
          <p:nvPr/>
        </p:nvCxnSpPr>
        <p:spPr>
          <a:xfrm>
            <a:off x="7536705" y="3564471"/>
            <a:ext cx="234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22">
            <a:extLst>
              <a:ext uri="{FF2B5EF4-FFF2-40B4-BE49-F238E27FC236}">
                <a16:creationId xmlns:a16="http://schemas.microsoft.com/office/drawing/2014/main" id="{67987C4B-6E41-5784-0D82-57DD2D81ED30}"/>
              </a:ext>
            </a:extLst>
          </p:cNvPr>
          <p:cNvCxnSpPr>
            <a:cxnSpLocks/>
            <a:stCxn id="29" idx="1"/>
            <a:endCxn id="38" idx="2"/>
          </p:cNvCxnSpPr>
          <p:nvPr/>
        </p:nvCxnSpPr>
        <p:spPr>
          <a:xfrm rot="10800000">
            <a:off x="4053983" y="3765584"/>
            <a:ext cx="716784" cy="378948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3423570-6900-4257-5883-499786B7189A}"/>
              </a:ext>
            </a:extLst>
          </p:cNvPr>
          <p:cNvCxnSpPr>
            <a:cxnSpLocks/>
          </p:cNvCxnSpPr>
          <p:nvPr/>
        </p:nvCxnSpPr>
        <p:spPr>
          <a:xfrm flipH="1">
            <a:off x="5750055" y="4144532"/>
            <a:ext cx="14574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6449A49-3DB4-8F14-1EDF-7319B709CE86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413412" y="2666218"/>
            <a:ext cx="2645759" cy="887741"/>
          </a:xfrm>
          <a:prstGeom prst="bentConnector3">
            <a:avLst>
              <a:gd name="adj1" fmla="val 6256"/>
            </a:avLst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07717F-6FAB-CC68-4E3F-285F1D460BEF}"/>
              </a:ext>
            </a:extLst>
          </p:cNvPr>
          <p:cNvCxnSpPr>
            <a:cxnSpLocks/>
          </p:cNvCxnSpPr>
          <p:nvPr/>
        </p:nvCxnSpPr>
        <p:spPr>
          <a:xfrm>
            <a:off x="4795389" y="2872108"/>
            <a:ext cx="1524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AEEDEB-917E-DEAA-F6E1-8A5D2A27F1E2}"/>
                  </a:ext>
                </a:extLst>
              </p:cNvPr>
              <p:cNvSpPr/>
              <p:nvPr/>
            </p:nvSpPr>
            <p:spPr>
              <a:xfrm>
                <a:off x="3751548" y="3217393"/>
                <a:ext cx="604870" cy="54819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5AEEDEB-917E-DEAA-F6E1-8A5D2A27F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8" y="3217393"/>
                <a:ext cx="604870" cy="5481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Curved 22">
            <a:extLst>
              <a:ext uri="{FF2B5EF4-FFF2-40B4-BE49-F238E27FC236}">
                <a16:creationId xmlns:a16="http://schemas.microsoft.com/office/drawing/2014/main" id="{9BFAB3D3-2CB5-5619-B7F2-0C0921785B9B}"/>
              </a:ext>
            </a:extLst>
          </p:cNvPr>
          <p:cNvCxnSpPr>
            <a:cxnSpLocks/>
            <a:stCxn id="38" idx="0"/>
            <a:endCxn id="26" idx="1"/>
          </p:cNvCxnSpPr>
          <p:nvPr/>
        </p:nvCxnSpPr>
        <p:spPr>
          <a:xfrm rot="5400000" flipH="1" flipV="1">
            <a:off x="4384032" y="2542254"/>
            <a:ext cx="345090" cy="1005188"/>
          </a:xfrm>
          <a:prstGeom prst="bentConnector2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7A40C7-9C4B-038E-28D8-98EFFDB0BB58}"/>
              </a:ext>
            </a:extLst>
          </p:cNvPr>
          <p:cNvCxnSpPr>
            <a:cxnSpLocks/>
          </p:cNvCxnSpPr>
          <p:nvPr/>
        </p:nvCxnSpPr>
        <p:spPr>
          <a:xfrm flipV="1">
            <a:off x="4053982" y="3854552"/>
            <a:ext cx="0" cy="20101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C982AB6E-1C35-8E8F-E4AE-5A312A04BB6D}"/>
              </a:ext>
            </a:extLst>
          </p:cNvPr>
          <p:cNvSpPr/>
          <p:nvPr/>
        </p:nvSpPr>
        <p:spPr>
          <a:xfrm>
            <a:off x="3066041" y="5406918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20" name="Connector: Curved 22">
            <a:extLst>
              <a:ext uri="{FF2B5EF4-FFF2-40B4-BE49-F238E27FC236}">
                <a16:creationId xmlns:a16="http://schemas.microsoft.com/office/drawing/2014/main" id="{D2AB0996-C54A-2267-DA61-A8F33AD2D4AA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2413412" y="3553959"/>
            <a:ext cx="652629" cy="2111193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Curved 22">
            <a:extLst>
              <a:ext uri="{FF2B5EF4-FFF2-40B4-BE49-F238E27FC236}">
                <a16:creationId xmlns:a16="http://schemas.microsoft.com/office/drawing/2014/main" id="{C7329AF2-E76E-09DD-F3F2-276CA65E72C3}"/>
              </a:ext>
            </a:extLst>
          </p:cNvPr>
          <p:cNvCxnSpPr>
            <a:cxnSpLocks/>
            <a:stCxn id="18" idx="0"/>
            <a:endCxn id="38" idx="1"/>
          </p:cNvCxnSpPr>
          <p:nvPr/>
        </p:nvCxnSpPr>
        <p:spPr>
          <a:xfrm rot="5400000" flipH="1" flipV="1">
            <a:off x="2634172" y="4289542"/>
            <a:ext cx="1915429" cy="319324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E559716-D41C-E8FE-9342-B568EC26824E}"/>
              </a:ext>
            </a:extLst>
          </p:cNvPr>
          <p:cNvSpPr txBox="1"/>
          <p:nvPr/>
        </p:nvSpPr>
        <p:spPr>
          <a:xfrm>
            <a:off x="3783892" y="5018821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Input</a:t>
            </a:r>
          </a:p>
          <a:p>
            <a:pPr algn="ctr"/>
            <a:r>
              <a:rPr lang="en-US" i="1" dirty="0">
                <a:latin typeface="Consolas" panose="020B0609020204030204" pitchFamily="49" charset="0"/>
              </a:rPr>
              <a:t>waterline</a:t>
            </a:r>
            <a:endParaRPr lang="en-US" dirty="0"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910DB0-CEFE-C662-5135-0B2D2682A9C3}"/>
                  </a:ext>
                </a:extLst>
              </p:cNvPr>
              <p:cNvSpPr txBox="1"/>
              <p:nvPr/>
            </p:nvSpPr>
            <p:spPr>
              <a:xfrm>
                <a:off x="6579119" y="2228875"/>
                <a:ext cx="74911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𝐹𝐼</m:t>
                      </m:r>
                    </m:oMath>
                  </m:oMathPara>
                </a14:m>
                <a:endParaRPr lang="en-US" sz="2800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A910DB0-CEFE-C662-5135-0B2D2682A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119" y="2228875"/>
                <a:ext cx="74911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EAFE12B1-07C2-A118-618A-6A2125D86E91}"/>
              </a:ext>
            </a:extLst>
          </p:cNvPr>
          <p:cNvSpPr txBox="1"/>
          <p:nvPr/>
        </p:nvSpPr>
        <p:spPr>
          <a:xfrm>
            <a:off x="4325553" y="3144709"/>
            <a:ext cx="114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Controlled</a:t>
            </a:r>
          </a:p>
          <a:p>
            <a:pPr algn="ctr"/>
            <a:r>
              <a:rPr lang="en-US" i="1" dirty="0"/>
              <a:t>filter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C299143-4938-4CC5-090C-B571E059D522}"/>
                  </a:ext>
                </a:extLst>
              </p:cNvPr>
              <p:cNvSpPr/>
              <p:nvPr/>
            </p:nvSpPr>
            <p:spPr>
              <a:xfrm>
                <a:off x="3110867" y="4801772"/>
                <a:ext cx="687540" cy="434098"/>
              </a:xfrm>
              <a:prstGeom prst="roundRect">
                <a:avLst/>
              </a:prstGeom>
              <a:solidFill>
                <a:srgbClr val="92D050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AC299143-4938-4CC5-090C-B571E059D5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0867" y="4801772"/>
                <a:ext cx="687540" cy="434098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34A498B-7029-9DF3-3C84-6FEF128E357A}"/>
              </a:ext>
            </a:extLst>
          </p:cNvPr>
          <p:cNvCxnSpPr>
            <a:cxnSpLocks/>
          </p:cNvCxnSpPr>
          <p:nvPr/>
        </p:nvCxnSpPr>
        <p:spPr>
          <a:xfrm>
            <a:off x="2728957" y="5666770"/>
            <a:ext cx="2340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Curved 22">
            <a:extLst>
              <a:ext uri="{FF2B5EF4-FFF2-40B4-BE49-F238E27FC236}">
                <a16:creationId xmlns:a16="http://schemas.microsoft.com/office/drawing/2014/main" id="{305E6F9F-54D9-FE1B-4951-D1386DBFD6B0}"/>
              </a:ext>
            </a:extLst>
          </p:cNvPr>
          <p:cNvCxnSpPr>
            <a:cxnSpLocks/>
          </p:cNvCxnSpPr>
          <p:nvPr/>
        </p:nvCxnSpPr>
        <p:spPr>
          <a:xfrm>
            <a:off x="3485663" y="3486799"/>
            <a:ext cx="175489" cy="16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8" grpId="0" animBg="1"/>
      <p:bldP spid="18" grpId="0" animBg="1"/>
      <p:bldP spid="60" grpId="0"/>
      <p:bldP spid="61" grpId="0"/>
      <p:bldP spid="63" grpId="0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45A10-D789-B921-1D87-00C44D442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994AD-994C-7573-A067-84FB3A8AA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b="1" dirty="0"/>
              <a:t>Circuits with GC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101F5-1CAB-1FC2-9452-534A8D041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9E800BF-7176-DA5F-54C0-465FD48215D9}"/>
              </a:ext>
            </a:extLst>
          </p:cNvPr>
          <p:cNvCxnSpPr>
            <a:cxnSpLocks/>
            <a:stCxn id="41" idx="2"/>
            <a:endCxn id="11" idx="0"/>
          </p:cNvCxnSpPr>
          <p:nvPr/>
        </p:nvCxnSpPr>
        <p:spPr>
          <a:xfrm>
            <a:off x="4791268" y="2491440"/>
            <a:ext cx="1509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13CC37-6AD2-7DA0-FAA4-30CD093FD57B}"/>
              </a:ext>
            </a:extLst>
          </p:cNvPr>
          <p:cNvCxnSpPr>
            <a:cxnSpLocks/>
            <a:stCxn id="41" idx="2"/>
            <a:endCxn id="95" idx="0"/>
          </p:cNvCxnSpPr>
          <p:nvPr/>
        </p:nvCxnSpPr>
        <p:spPr>
          <a:xfrm rot="16200000" flipH="1">
            <a:off x="5907880" y="1374828"/>
            <a:ext cx="554524" cy="2787748"/>
          </a:xfrm>
          <a:prstGeom prst="bentConnector3">
            <a:avLst>
              <a:gd name="adj1" fmla="val 19557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6D5DCB-6310-3DBF-63FD-238D420E7D29}"/>
              </a:ext>
            </a:extLst>
          </p:cNvPr>
          <p:cNvCxnSpPr>
            <a:cxnSpLocks/>
            <a:stCxn id="40" idx="2"/>
            <a:endCxn id="9" idx="0"/>
          </p:cNvCxnSpPr>
          <p:nvPr/>
        </p:nvCxnSpPr>
        <p:spPr>
          <a:xfrm>
            <a:off x="3423598" y="2491440"/>
            <a:ext cx="26484" cy="67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F8B67C-65C9-8433-8849-CB9467FCCB77}"/>
                  </a:ext>
                </a:extLst>
              </p:cNvPr>
              <p:cNvSpPr/>
              <p:nvPr/>
            </p:nvSpPr>
            <p:spPr>
              <a:xfrm>
                <a:off x="3083899" y="316184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C0E0BD5-52D7-2878-A94D-346D40A90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899" y="3161844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4E92B4-9E17-BD23-EFFC-FF48C9E609D8}"/>
                  </a:ext>
                </a:extLst>
              </p:cNvPr>
              <p:cNvSpPr/>
              <p:nvPr/>
            </p:nvSpPr>
            <p:spPr>
              <a:xfrm>
                <a:off x="3868136" y="53401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34E92B4-9E17-BD23-EFFC-FF48C9E609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136" y="534016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F77542-F9AA-8905-72AB-CAB9BC245773}"/>
                  </a:ext>
                </a:extLst>
              </p:cNvPr>
              <p:cNvSpPr/>
              <p:nvPr/>
            </p:nvSpPr>
            <p:spPr>
              <a:xfrm>
                <a:off x="4440183" y="315457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233028B-D4EC-533B-9AEE-37337F0B3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183" y="3154573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BBC52CC-6043-596E-698B-BE87432F0749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234319" y="5856636"/>
            <a:ext cx="0" cy="265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23E009B-ECCA-E8D6-6A6A-A93B1E9BFA85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4234319" y="5856636"/>
            <a:ext cx="0" cy="432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4E9DC9-DB83-8967-1077-D34D6E211E27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3423598" y="2491440"/>
            <a:ext cx="26484" cy="503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C17BA52-90D0-94C5-78BC-7570919C591F}"/>
              </a:ext>
            </a:extLst>
          </p:cNvPr>
          <p:cNvSpPr/>
          <p:nvPr/>
        </p:nvSpPr>
        <p:spPr>
          <a:xfrm>
            <a:off x="3057415" y="1974973"/>
            <a:ext cx="732366" cy="5164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51D7904-63CE-E0AC-A58B-838CE48E0DC4}"/>
              </a:ext>
            </a:extLst>
          </p:cNvPr>
          <p:cNvSpPr/>
          <p:nvPr/>
        </p:nvSpPr>
        <p:spPr>
          <a:xfrm>
            <a:off x="4425085" y="1974973"/>
            <a:ext cx="732366" cy="51646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B020C0E-3787-5FF5-B73F-149BD838C7F5}"/>
              </a:ext>
            </a:extLst>
          </p:cNvPr>
          <p:cNvCxnSpPr>
            <a:cxnSpLocks/>
            <a:stCxn id="95" idx="2"/>
            <a:endCxn id="87" idx="0"/>
          </p:cNvCxnSpPr>
          <p:nvPr/>
        </p:nvCxnSpPr>
        <p:spPr>
          <a:xfrm>
            <a:off x="7579016" y="3562431"/>
            <a:ext cx="1509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FF5D4C9-D56E-5668-B79D-9857A4A261CA}"/>
              </a:ext>
            </a:extLst>
          </p:cNvPr>
          <p:cNvCxnSpPr>
            <a:cxnSpLocks/>
            <a:stCxn id="87" idx="2"/>
          </p:cNvCxnSpPr>
          <p:nvPr/>
        </p:nvCxnSpPr>
        <p:spPr>
          <a:xfrm flipH="1">
            <a:off x="7074276" y="4742031"/>
            <a:ext cx="519838" cy="5398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CF1C219-0565-E29A-0BEC-B2319421B439}"/>
              </a:ext>
            </a:extLst>
          </p:cNvPr>
          <p:cNvCxnSpPr>
            <a:cxnSpLocks/>
            <a:stCxn id="95" idx="2"/>
          </p:cNvCxnSpPr>
          <p:nvPr/>
        </p:nvCxnSpPr>
        <p:spPr>
          <a:xfrm>
            <a:off x="7579016" y="3562431"/>
            <a:ext cx="0" cy="516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5668E59-E719-78E4-1BED-DFDE4122E530}"/>
              </a:ext>
            </a:extLst>
          </p:cNvPr>
          <p:cNvCxnSpPr>
            <a:cxnSpLocks/>
            <a:stCxn id="94" idx="2"/>
            <a:endCxn id="85" idx="0"/>
          </p:cNvCxnSpPr>
          <p:nvPr/>
        </p:nvCxnSpPr>
        <p:spPr>
          <a:xfrm>
            <a:off x="6211346" y="3562431"/>
            <a:ext cx="26484" cy="67040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0BA4C6C-CE2C-8B3A-F147-0D852B0271EE}"/>
              </a:ext>
            </a:extLst>
          </p:cNvPr>
          <p:cNvSpPr/>
          <p:nvPr/>
        </p:nvSpPr>
        <p:spPr>
          <a:xfrm>
            <a:off x="5871647" y="4232835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65E55ED-0EF1-9382-4F84-A965A8CC68B0}"/>
              </a:ext>
            </a:extLst>
          </p:cNvPr>
          <p:cNvSpPr/>
          <p:nvPr/>
        </p:nvSpPr>
        <p:spPr>
          <a:xfrm>
            <a:off x="6604013" y="540368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B415D67-4C21-EC9F-AC9B-56AEE284D65C}"/>
              </a:ext>
            </a:extLst>
          </p:cNvPr>
          <p:cNvSpPr/>
          <p:nvPr/>
        </p:nvSpPr>
        <p:spPr>
          <a:xfrm>
            <a:off x="7227931" y="422556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C313457-DB8A-8E62-0DA9-B20940D8A80C}"/>
              </a:ext>
            </a:extLst>
          </p:cNvPr>
          <p:cNvCxnSpPr>
            <a:cxnSpLocks/>
            <a:stCxn id="85" idx="2"/>
            <a:endCxn id="86" idx="0"/>
          </p:cNvCxnSpPr>
          <p:nvPr/>
        </p:nvCxnSpPr>
        <p:spPr>
          <a:xfrm>
            <a:off x="6237830" y="4749302"/>
            <a:ext cx="732366" cy="65438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AAB7D33-BEA7-BF1A-BDF3-3B5E39635764}"/>
              </a:ext>
            </a:extLst>
          </p:cNvPr>
          <p:cNvCxnSpPr>
            <a:cxnSpLocks/>
            <a:endCxn id="86" idx="0"/>
          </p:cNvCxnSpPr>
          <p:nvPr/>
        </p:nvCxnSpPr>
        <p:spPr>
          <a:xfrm flipH="1">
            <a:off x="6970196" y="4740551"/>
            <a:ext cx="623918" cy="66313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FE6EB19-AFA8-E728-0FBA-126750360C6C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970196" y="5920151"/>
            <a:ext cx="0" cy="265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DEF089F-7659-3E3D-7C31-7EA8BF8D3F4E}"/>
              </a:ext>
            </a:extLst>
          </p:cNvPr>
          <p:cNvCxnSpPr>
            <a:cxnSpLocks/>
            <a:stCxn id="86" idx="2"/>
          </p:cNvCxnSpPr>
          <p:nvPr/>
        </p:nvCxnSpPr>
        <p:spPr>
          <a:xfrm>
            <a:off x="6970196" y="5920151"/>
            <a:ext cx="0" cy="4322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1E269A8-C7F7-B7A0-1347-5F3B16279855}"/>
              </a:ext>
            </a:extLst>
          </p:cNvPr>
          <p:cNvCxnSpPr>
            <a:cxnSpLocks/>
            <a:stCxn id="85" idx="2"/>
          </p:cNvCxnSpPr>
          <p:nvPr/>
        </p:nvCxnSpPr>
        <p:spPr>
          <a:xfrm>
            <a:off x="6237830" y="4749302"/>
            <a:ext cx="612589" cy="53206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9204BDFB-917D-6E8F-6B40-5616BFFF595F}"/>
              </a:ext>
            </a:extLst>
          </p:cNvPr>
          <p:cNvCxnSpPr>
            <a:cxnSpLocks/>
            <a:stCxn id="94" idx="2"/>
          </p:cNvCxnSpPr>
          <p:nvPr/>
        </p:nvCxnSpPr>
        <p:spPr>
          <a:xfrm>
            <a:off x="6211346" y="3562431"/>
            <a:ext cx="26484" cy="50372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79D205C0-B9AA-081F-6A60-0E7A78DCC5E1}"/>
              </a:ext>
            </a:extLst>
          </p:cNvPr>
          <p:cNvSpPr/>
          <p:nvPr/>
        </p:nvSpPr>
        <p:spPr>
          <a:xfrm>
            <a:off x="5845163" y="304596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089F247-ED67-DEED-F0BF-505A01058862}"/>
              </a:ext>
            </a:extLst>
          </p:cNvPr>
          <p:cNvSpPr/>
          <p:nvPr/>
        </p:nvSpPr>
        <p:spPr>
          <a:xfrm>
            <a:off x="7212833" y="3045964"/>
            <a:ext cx="732366" cy="51646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0" dirty="0">
              <a:solidFill>
                <a:schemeClr val="tx1"/>
              </a:solidFill>
            </a:endParaRPr>
          </a:p>
        </p:txBody>
      </p:sp>
      <p:cxnSp>
        <p:nvCxnSpPr>
          <p:cNvPr id="99" name="Straight Arrow Connector 6">
            <a:extLst>
              <a:ext uri="{FF2B5EF4-FFF2-40B4-BE49-F238E27FC236}">
                <a16:creationId xmlns:a16="http://schemas.microsoft.com/office/drawing/2014/main" id="{F37668E6-538E-9E67-F976-A76EEB296C19}"/>
              </a:ext>
            </a:extLst>
          </p:cNvPr>
          <p:cNvCxnSpPr>
            <a:cxnSpLocks/>
            <a:stCxn id="40" idx="2"/>
            <a:endCxn id="94" idx="0"/>
          </p:cNvCxnSpPr>
          <p:nvPr/>
        </p:nvCxnSpPr>
        <p:spPr>
          <a:xfrm rot="16200000" flipH="1">
            <a:off x="4540210" y="1374828"/>
            <a:ext cx="554524" cy="2787748"/>
          </a:xfrm>
          <a:prstGeom prst="bentConnector3">
            <a:avLst>
              <a:gd name="adj1" fmla="val 37316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92628E1-81F0-559B-EA58-B4C1297E1FBE}"/>
              </a:ext>
            </a:extLst>
          </p:cNvPr>
          <p:cNvCxnSpPr>
            <a:cxnSpLocks/>
          </p:cNvCxnSpPr>
          <p:nvPr/>
        </p:nvCxnSpPr>
        <p:spPr>
          <a:xfrm>
            <a:off x="7579016" y="2644827"/>
            <a:ext cx="0" cy="26010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2B2D20C-F4E8-CC5D-A868-1F4C957274EF}"/>
              </a:ext>
            </a:extLst>
          </p:cNvPr>
          <p:cNvCxnSpPr>
            <a:cxnSpLocks/>
          </p:cNvCxnSpPr>
          <p:nvPr/>
        </p:nvCxnSpPr>
        <p:spPr>
          <a:xfrm>
            <a:off x="6203187" y="2710375"/>
            <a:ext cx="0" cy="19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7665EEF-4301-5BB1-2BE0-5C2B77C3CBB2}"/>
              </a:ext>
            </a:extLst>
          </p:cNvPr>
          <p:cNvCxnSpPr>
            <a:cxnSpLocks/>
          </p:cNvCxnSpPr>
          <p:nvPr/>
        </p:nvCxnSpPr>
        <p:spPr>
          <a:xfrm flipH="1">
            <a:off x="5536379" y="1463040"/>
            <a:ext cx="62378" cy="5209735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8185B8B-7666-0D67-24A0-49064E7D67E3}"/>
              </a:ext>
            </a:extLst>
          </p:cNvPr>
          <p:cNvSpPr txBox="1"/>
          <p:nvPr/>
        </p:nvSpPr>
        <p:spPr>
          <a:xfrm>
            <a:off x="3393514" y="6322743"/>
            <a:ext cx="157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path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518A223-0260-D957-8C1E-522048AFD82B}"/>
              </a:ext>
            </a:extLst>
          </p:cNvPr>
          <p:cNvSpPr txBox="1"/>
          <p:nvPr/>
        </p:nvSpPr>
        <p:spPr>
          <a:xfrm>
            <a:off x="6306463" y="6322743"/>
            <a:ext cx="1555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waterline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BCBE23-650C-9FA6-675B-D2D64DE71EB5}"/>
                  </a:ext>
                </a:extLst>
              </p:cNvPr>
              <p:cNvSpPr/>
              <p:nvPr/>
            </p:nvSpPr>
            <p:spPr>
              <a:xfrm>
                <a:off x="3081546" y="4204184"/>
                <a:ext cx="732366" cy="516467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𝐹𝐼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8BCBE23-650C-9FA6-675B-D2D64DE71E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546" y="420418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4748D0-9374-100E-E406-AC5411ADCC2D}"/>
                  </a:ext>
                </a:extLst>
              </p:cNvPr>
              <p:cNvSpPr/>
              <p:nvPr/>
            </p:nvSpPr>
            <p:spPr>
              <a:xfrm>
                <a:off x="4437830" y="4196913"/>
                <a:ext cx="732366" cy="516467"/>
              </a:xfrm>
              <a:prstGeom prst="rect">
                <a:avLst/>
              </a:prstGeom>
              <a:solidFill>
                <a:srgbClr val="92D050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𝐹𝐼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E84748D0-9374-100E-E406-AC5411ADC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30" y="4196913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FF06EEF-FE73-9C9E-CDAF-BA2E6405FDDD}"/>
              </a:ext>
            </a:extLst>
          </p:cNvPr>
          <p:cNvCxnSpPr>
            <a:cxnSpLocks/>
            <a:stCxn id="9" idx="2"/>
            <a:endCxn id="20" idx="0"/>
          </p:cNvCxnSpPr>
          <p:nvPr/>
        </p:nvCxnSpPr>
        <p:spPr>
          <a:xfrm flipH="1">
            <a:off x="3447729" y="3678311"/>
            <a:ext cx="2353" cy="5258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3FB890-96D1-1CF4-5670-06CD52C3F68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450082" y="3678311"/>
            <a:ext cx="0" cy="38784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A2387F-7547-DA8A-2BA9-66A8455C4F84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3447729" y="4720651"/>
            <a:ext cx="786590" cy="61951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0394233-1673-25A4-BB70-77094EEF12BD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798817" y="3671040"/>
            <a:ext cx="7549" cy="3734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478410-C737-EF0A-BCFE-AD8FEC24C259}"/>
              </a:ext>
            </a:extLst>
          </p:cNvPr>
          <p:cNvCxnSpPr>
            <a:cxnSpLocks/>
            <a:stCxn id="21" idx="2"/>
            <a:endCxn id="10" idx="0"/>
          </p:cNvCxnSpPr>
          <p:nvPr/>
        </p:nvCxnSpPr>
        <p:spPr>
          <a:xfrm flipH="1">
            <a:off x="4234319" y="4713380"/>
            <a:ext cx="569694" cy="62678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B2005B-69E5-61AC-B12E-4976ADAFDC07}"/>
              </a:ext>
            </a:extLst>
          </p:cNvPr>
          <p:cNvCxnSpPr>
            <a:cxnSpLocks/>
            <a:stCxn id="11" idx="2"/>
            <a:endCxn id="21" idx="0"/>
          </p:cNvCxnSpPr>
          <p:nvPr/>
        </p:nvCxnSpPr>
        <p:spPr>
          <a:xfrm flipH="1">
            <a:off x="4804013" y="3671040"/>
            <a:ext cx="2353" cy="5258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7C65B47-2CAA-4B46-B722-22491D3DF2BF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447729" y="4720651"/>
            <a:ext cx="666813" cy="51646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F696462-4EE9-7A08-D50F-0E0574158CD5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4348634" y="4713380"/>
            <a:ext cx="455379" cy="4820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6">
            <a:extLst>
              <a:ext uri="{FF2B5EF4-FFF2-40B4-BE49-F238E27FC236}">
                <a16:creationId xmlns:a16="http://schemas.microsoft.com/office/drawing/2014/main" id="{7DD7B717-491B-9F96-5DA8-5FA64FCFBF7E}"/>
              </a:ext>
            </a:extLst>
          </p:cNvPr>
          <p:cNvCxnSpPr>
            <a:cxnSpLocks/>
            <a:stCxn id="85" idx="2"/>
            <a:endCxn id="21" idx="3"/>
          </p:cNvCxnSpPr>
          <p:nvPr/>
        </p:nvCxnSpPr>
        <p:spPr>
          <a:xfrm rot="5400000" flipH="1">
            <a:off x="5556935" y="4068408"/>
            <a:ext cx="294155" cy="1067634"/>
          </a:xfrm>
          <a:prstGeom prst="bentConnector4">
            <a:avLst>
              <a:gd name="adj1" fmla="val -77714"/>
              <a:gd name="adj2" fmla="val 46945"/>
            </a:avLst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6">
            <a:extLst>
              <a:ext uri="{FF2B5EF4-FFF2-40B4-BE49-F238E27FC236}">
                <a16:creationId xmlns:a16="http://schemas.microsoft.com/office/drawing/2014/main" id="{953117FB-4211-2F07-C559-708FEB6DA803}"/>
              </a:ext>
            </a:extLst>
          </p:cNvPr>
          <p:cNvCxnSpPr>
            <a:cxnSpLocks/>
          </p:cNvCxnSpPr>
          <p:nvPr/>
        </p:nvCxnSpPr>
        <p:spPr>
          <a:xfrm flipH="1">
            <a:off x="5329718" y="4451944"/>
            <a:ext cx="2690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6">
            <a:extLst>
              <a:ext uri="{FF2B5EF4-FFF2-40B4-BE49-F238E27FC236}">
                <a16:creationId xmlns:a16="http://schemas.microsoft.com/office/drawing/2014/main" id="{E1B96A04-0AEB-B643-6010-F790C9CF6A24}"/>
              </a:ext>
            </a:extLst>
          </p:cNvPr>
          <p:cNvCxnSpPr>
            <a:cxnSpLocks/>
          </p:cNvCxnSpPr>
          <p:nvPr/>
        </p:nvCxnSpPr>
        <p:spPr>
          <a:xfrm flipH="1">
            <a:off x="3965280" y="4465532"/>
            <a:ext cx="26903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977D89A-ACDF-9DF5-88B2-8BA63CF91201}"/>
              </a:ext>
            </a:extLst>
          </p:cNvPr>
          <p:cNvCxnSpPr>
            <a:cxnSpLocks/>
          </p:cNvCxnSpPr>
          <p:nvPr/>
        </p:nvCxnSpPr>
        <p:spPr>
          <a:xfrm>
            <a:off x="4805189" y="2800604"/>
            <a:ext cx="0" cy="19455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64C20ED-6B7C-76B1-7F72-C2CE3FC7288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450082" y="3678311"/>
            <a:ext cx="784237" cy="166185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A7B38-1983-3872-E396-6701524F1F19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4234319" y="3671040"/>
            <a:ext cx="572047" cy="166912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9154AFB-8C06-352F-4C04-203B09DB411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3450082" y="3678311"/>
            <a:ext cx="713955" cy="1517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3C44A3-9FEC-8852-659B-8BF1223CB97C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276578" y="3671040"/>
            <a:ext cx="529788" cy="152442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6">
            <a:extLst>
              <a:ext uri="{FF2B5EF4-FFF2-40B4-BE49-F238E27FC236}">
                <a16:creationId xmlns:a16="http://schemas.microsoft.com/office/drawing/2014/main" id="{839758BC-3FB1-DD05-97FC-EC9AEBD71DF1}"/>
              </a:ext>
            </a:extLst>
          </p:cNvPr>
          <p:cNvCxnSpPr>
            <a:cxnSpLocks/>
            <a:stCxn id="87" idx="2"/>
            <a:endCxn id="20" idx="3"/>
          </p:cNvCxnSpPr>
          <p:nvPr/>
        </p:nvCxnSpPr>
        <p:spPr>
          <a:xfrm rot="5400000" flipH="1">
            <a:off x="5564206" y="2712124"/>
            <a:ext cx="279613" cy="3780202"/>
          </a:xfrm>
          <a:prstGeom prst="bentConnector4">
            <a:avLst>
              <a:gd name="adj1" fmla="val -120329"/>
              <a:gd name="adj2" fmla="val 86847"/>
            </a:avLst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02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E9682-D5C0-922D-064E-D36006E7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can we handle?</a:t>
            </a:r>
            <a:endParaRPr lang="en-US" sz="5400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3E688E8-5CF0-0417-300E-43E75258AE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9770854"/>
              </p:ext>
            </p:extLst>
          </p:nvPr>
        </p:nvGraphicFramePr>
        <p:xfrm>
          <a:off x="892314" y="1461920"/>
          <a:ext cx="10495188" cy="52950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082">
                  <a:extLst>
                    <a:ext uri="{9D8B030D-6E8A-4147-A177-3AD203B41FA5}">
                      <a16:colId xmlns:a16="http://schemas.microsoft.com/office/drawing/2014/main" val="1826259118"/>
                    </a:ext>
                  </a:extLst>
                </a:gridCol>
                <a:gridCol w="8065106">
                  <a:extLst>
                    <a:ext uri="{9D8B030D-6E8A-4147-A177-3AD203B41FA5}">
                      <a16:colId xmlns:a16="http://schemas.microsoft.com/office/drawing/2014/main" val="134597596"/>
                    </a:ext>
                  </a:extLst>
                </a:gridCol>
              </a:tblGrid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Construct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When can we do 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284618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SELECT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Apply monotone functions to values with waterlines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415318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 has waterline; compare against waterlines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787213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NOW()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Has zero LATENESS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8641068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DISTINCT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Input has waterline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1644031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GROUP-BY/aggregate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GROUP BY key has waterline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353114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JOIN key has waterline; left side applies GC to right side of join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861831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AS OF JOIN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MATCH_CONDITION has waterline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98233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TUMBLE, 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Timestamp has waterline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920178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WINDOW aggregate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ORDER BY column has waterline; any output column has a waterline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700716"/>
                  </a:ext>
                </a:extLst>
              </a:tr>
              <a:tr h="481371">
                <a:tc>
                  <a:txBody>
                    <a:bodyPr/>
                    <a:lstStyle/>
                    <a:p>
                      <a:r>
                        <a:rPr lang="en-US" sz="2000" dirty="0"/>
                        <a:t>LAG/LEAD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WINDOW ordered by value with waterline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22535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51BF3-8F26-217E-5CFA-3800E630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040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6946-A51A-7692-FE32-DF5447DB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08AD9-742E-0EFF-8BD4-8C0A13BD4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49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Incremental computations operate directly on changes</a:t>
            </a:r>
          </a:p>
          <a:p>
            <a:r>
              <a:rPr lang="en-US" dirty="0"/>
              <a:t>Data and changes can be represented using Z-sets</a:t>
            </a:r>
          </a:p>
          <a:p>
            <a:r>
              <a:rPr lang="en-US" dirty="0"/>
              <a:t>Incremental computations are stateful</a:t>
            </a:r>
          </a:p>
          <a:p>
            <a:r>
              <a:rPr lang="en-US" dirty="0"/>
              <a:t>State may grow unbounded</a:t>
            </a:r>
          </a:p>
          <a:p>
            <a:r>
              <a:rPr lang="en-US" dirty="0"/>
              <a:t>You are an integrator</a:t>
            </a:r>
          </a:p>
          <a:p>
            <a:endParaRPr lang="en-US" dirty="0"/>
          </a:p>
          <a:p>
            <a:r>
              <a:rPr lang="en-US" dirty="0"/>
              <a:t>LATENESS promises that inputs are “almost” ordered</a:t>
            </a:r>
          </a:p>
          <a:p>
            <a:r>
              <a:rPr lang="en-US" dirty="0"/>
              <a:t>Waterlines compute which data will never change</a:t>
            </a:r>
          </a:p>
          <a:p>
            <a:r>
              <a:rPr lang="en-US" dirty="0"/>
              <a:t>Forgetting things is a healthy behavior</a:t>
            </a:r>
          </a:p>
          <a:p>
            <a:r>
              <a:rPr lang="en-US" dirty="0"/>
              <a:t>State may be garbage-collected automatically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53729-D694-1558-FEF5-AE3D8551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EB799B-70BA-848E-746B-A8C0E3383855}"/>
              </a:ext>
            </a:extLst>
          </p:cNvPr>
          <p:cNvGrpSpPr/>
          <p:nvPr/>
        </p:nvGrpSpPr>
        <p:grpSpPr>
          <a:xfrm>
            <a:off x="8464061" y="2419738"/>
            <a:ext cx="3248154" cy="2665434"/>
            <a:chOff x="3260168" y="312205"/>
            <a:chExt cx="7490755" cy="6146911"/>
          </a:xfrm>
        </p:grpSpPr>
        <p:pic>
          <p:nvPicPr>
            <p:cNvPr id="5" name="Content Placeholder 9" descr="A profile of a person&#10;&#10;Description automatically generated">
              <a:extLst>
                <a:ext uri="{FF2B5EF4-FFF2-40B4-BE49-F238E27FC236}">
                  <a16:creationId xmlns:a16="http://schemas.microsoft.com/office/drawing/2014/main" id="{ACFEA118-344A-C228-983A-6200F109F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87" r="29826"/>
            <a:stretch/>
          </p:blipFill>
          <p:spPr>
            <a:xfrm flipH="1">
              <a:off x="6629398" y="312205"/>
              <a:ext cx="4121525" cy="6146911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5F94718-3B85-43A4-5DC0-B97146A927D6}"/>
                </a:ext>
              </a:extLst>
            </p:cNvPr>
            <p:cNvSpPr/>
            <p:nvPr/>
          </p:nvSpPr>
          <p:spPr>
            <a:xfrm>
              <a:off x="3260168" y="1685020"/>
              <a:ext cx="1362745" cy="594256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F8B3C24E-576C-CBFD-1843-65AB86CD276D}"/>
                </a:ext>
              </a:extLst>
            </p:cNvPr>
            <p:cNvSpPr/>
            <p:nvPr/>
          </p:nvSpPr>
          <p:spPr>
            <a:xfrm>
              <a:off x="5333504" y="1685020"/>
              <a:ext cx="1362745" cy="594256"/>
            </a:xfrm>
            <a:prstGeom prst="rightArrow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5746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44B19-CFA6-F3EE-6121-73E124F41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F53963-285D-CE86-E634-CCF6309F0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F66E-37AF-D947-4AB3-5E2648D0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4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00DE0-AFA6-4038-C257-E31A1D69A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What is new?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4E0B-03D2-3299-190C-A569C73A4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176" y="1825625"/>
            <a:ext cx="6528021" cy="4351338"/>
          </a:xfrm>
        </p:spPr>
        <p:txBody>
          <a:bodyPr>
            <a:normAutofit/>
          </a:bodyPr>
          <a:lstStyle/>
          <a:p>
            <a:r>
              <a:rPr lang="en-US" sz="3200" dirty="0"/>
              <a:t>Well-known problem in streaming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A principled solution </a:t>
            </a:r>
            <a:br>
              <a:rPr lang="en-US" sz="3200" dirty="0"/>
            </a:br>
            <a:r>
              <a:rPr lang="en-US" sz="3200" dirty="0"/>
              <a:t>(provably correct)</a:t>
            </a:r>
          </a:p>
          <a:p>
            <a:r>
              <a:rPr lang="en-US" sz="3200" i="1" dirty="0"/>
              <a:t>One SQL to rule them all</a:t>
            </a:r>
          </a:p>
          <a:p>
            <a:r>
              <a:rPr lang="en-US" sz="3200" dirty="0"/>
              <a:t>Automatic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F8B27-2980-1E27-674A-D19569EE0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 descr="A stack of books with a white background&#10;&#10;AI-generated content may be incorrect.">
            <a:extLst>
              <a:ext uri="{FF2B5EF4-FFF2-40B4-BE49-F238E27FC236}">
                <a16:creationId xmlns:a16="http://schemas.microsoft.com/office/drawing/2014/main" id="{8776E052-1E24-9ABC-DD5E-8C48E9598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392" y="0"/>
            <a:ext cx="5020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514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8EBC-94C3-649B-E503-E46746D9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 lake storage formats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4499D-F1F2-3FF2-6B1A-27BA173AD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 two separate formats for </a:t>
            </a:r>
            <a:r>
              <a:rPr lang="en-US" b="1" dirty="0"/>
              <a:t>data</a:t>
            </a:r>
            <a:r>
              <a:rPr lang="en-US" dirty="0"/>
              <a:t> and </a:t>
            </a:r>
            <a:r>
              <a:rPr lang="en-US" b="1" dirty="0"/>
              <a:t>changes</a:t>
            </a:r>
          </a:p>
          <a:p>
            <a:pPr lvl="1"/>
            <a:r>
              <a:rPr lang="en-US" dirty="0"/>
              <a:t>E.g. Parquet and JSON</a:t>
            </a:r>
          </a:p>
          <a:p>
            <a:r>
              <a:rPr lang="en-US" dirty="0"/>
              <a:t>Run compaction jobs to merge them</a:t>
            </a:r>
          </a:p>
          <a:p>
            <a:r>
              <a:rPr lang="en-US" dirty="0"/>
              <a:t>Scan both files on reads</a:t>
            </a:r>
          </a:p>
          <a:p>
            <a:endParaRPr lang="en-US" dirty="0"/>
          </a:p>
          <a:p>
            <a:r>
              <a:rPr lang="en-US" dirty="0"/>
              <a:t>Why not have a single format?</a:t>
            </a:r>
          </a:p>
          <a:p>
            <a:pPr lvl="1"/>
            <a:r>
              <a:rPr lang="en-US" dirty="0"/>
              <a:t>(at least for data changes)</a:t>
            </a:r>
          </a:p>
          <a:p>
            <a:r>
              <a:rPr lang="en-US" dirty="0"/>
              <a:t>Z-sets are commutative</a:t>
            </a:r>
          </a:p>
          <a:p>
            <a:pPr lvl="1"/>
            <a:r>
              <a:rPr lang="en-US" dirty="0"/>
              <a:t>Unlike tombstones</a:t>
            </a:r>
          </a:p>
          <a:p>
            <a:pPr lvl="1"/>
            <a:r>
              <a:rPr lang="en-US" dirty="0"/>
              <a:t>Partially compacted results are always correct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27FBE-3237-BE86-95ED-BFF06238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ED515A5-BC9E-DE47-327C-75DF9980F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653" y="928305"/>
            <a:ext cx="2539682" cy="761905"/>
          </a:xfrm>
          <a:prstGeom prst="rect">
            <a:avLst/>
          </a:prstGeom>
        </p:spPr>
      </p:pic>
      <p:pic>
        <p:nvPicPr>
          <p:cNvPr id="12" name="Picture 11" descr="A blue triangle with a wave in the middle&#10;&#10;Description automatically generated">
            <a:extLst>
              <a:ext uri="{FF2B5EF4-FFF2-40B4-BE49-F238E27FC236}">
                <a16:creationId xmlns:a16="http://schemas.microsoft.com/office/drawing/2014/main" id="{08BB82C5-51FB-879E-7CAC-16F05C11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8707" y="2155838"/>
            <a:ext cx="2228821" cy="1857350"/>
          </a:xfrm>
          <a:prstGeom prst="rect">
            <a:avLst/>
          </a:prstGeom>
        </p:spPr>
      </p:pic>
      <p:pic>
        <p:nvPicPr>
          <p:cNvPr id="14" name="Picture 13" descr="A logo of a face in a circle with blue text&#10;&#10;Description automatically generated">
            <a:extLst>
              <a:ext uri="{FF2B5EF4-FFF2-40B4-BE49-F238E27FC236}">
                <a16:creationId xmlns:a16="http://schemas.microsoft.com/office/drawing/2014/main" id="{B6E96DEF-0486-30B1-F33C-0C096A9F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189" y="4343400"/>
            <a:ext cx="1472610" cy="146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38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620-6CE6-8F51-8725-96ACF947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The chain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0C016-DA72-91AA-FD59-1CC8A344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CF38B729-153E-9BAE-3F04-EA1F19D8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0673E342-9795-5C48-AA1B-0C30F58A2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58734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6295B168-F684-19A9-271B-BFDC03AE4F3D}"/>
                  </a:ext>
                </a:extLst>
              </p:cNvPr>
              <p:cNvSpPr/>
              <p:nvPr/>
            </p:nvSpPr>
            <p:spPr>
              <a:xfrm>
                <a:off x="1580268" y="4185138"/>
                <a:ext cx="417834" cy="77059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6295B168-F684-19A9-271B-BFDC03AE4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4185138"/>
                <a:ext cx="417834" cy="770593"/>
              </a:xfrm>
              <a:prstGeom prst="upArrow">
                <a:avLst/>
              </a:prstGeom>
              <a:blipFill>
                <a:blip r:embed="rId4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45F8CCD6-9990-6849-1424-04CCF3DA4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803074A8-0C9D-76B4-A9B4-DB6EB4074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0028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11A5AEAD-A79E-4231-CFD2-B5A4108BE104}"/>
                  </a:ext>
                </a:extLst>
              </p:cNvPr>
              <p:cNvSpPr/>
              <p:nvPr/>
            </p:nvSpPr>
            <p:spPr>
              <a:xfrm>
                <a:off x="2679179" y="4185138"/>
                <a:ext cx="417834" cy="77059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11A5AEAD-A79E-4231-CFD2-B5A4108BE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79" y="4185138"/>
                <a:ext cx="417834" cy="770593"/>
              </a:xfrm>
              <a:prstGeom prst="upArrow">
                <a:avLst/>
              </a:prstGeom>
              <a:blipFill>
                <a:blip r:embed="rId7"/>
                <a:stretch>
                  <a:fillRect l="-2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125F529-7F9C-B33B-463A-A59A923421BF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4EC8B-87E5-5DFC-62F4-544972471467}"/>
              </a:ext>
            </a:extLst>
          </p:cNvPr>
          <p:cNvSpPr txBox="1"/>
          <p:nvPr/>
        </p:nvSpPr>
        <p:spPr>
          <a:xfrm>
            <a:off x="3757717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51F409F-B1BB-C836-A08A-C04B7DA972C7}"/>
                  </a:ext>
                </a:extLst>
              </p:cNvPr>
              <p:cNvSpPr/>
              <p:nvPr/>
            </p:nvSpPr>
            <p:spPr>
              <a:xfrm>
                <a:off x="2283199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51F409F-B1BB-C836-A08A-C04B7DA97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199" y="508760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31D3B71E-92F0-463C-8818-463B1FBEE44F}"/>
                  </a:ext>
                </a:extLst>
              </p:cNvPr>
              <p:cNvSpPr/>
              <p:nvPr/>
            </p:nvSpPr>
            <p:spPr>
              <a:xfrm>
                <a:off x="2356368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31D3B71E-92F0-463C-8818-463B1FBEE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368" y="276587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BDA66CF6-7B30-CE8A-64E1-BDA4C8DA7502}"/>
                  </a:ext>
                </a:extLst>
              </p:cNvPr>
              <p:cNvSpPr/>
              <p:nvPr/>
            </p:nvSpPr>
            <p:spPr>
              <a:xfrm>
                <a:off x="1580268" y="3388355"/>
                <a:ext cx="417834" cy="77059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BDA66CF6-7B30-CE8A-64E1-BDA4C8DA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388355"/>
                <a:ext cx="417834" cy="77059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Up 15">
                <a:extLst>
                  <a:ext uri="{FF2B5EF4-FFF2-40B4-BE49-F238E27FC236}">
                    <a16:creationId xmlns:a16="http://schemas.microsoft.com/office/drawing/2014/main" id="{D31AC462-8AC4-7E48-420B-760F49BBCD76}"/>
                  </a:ext>
                </a:extLst>
              </p:cNvPr>
              <p:cNvSpPr/>
              <p:nvPr/>
            </p:nvSpPr>
            <p:spPr>
              <a:xfrm>
                <a:off x="2679179" y="3388354"/>
                <a:ext cx="417834" cy="77059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Up 15">
                <a:extLst>
                  <a:ext uri="{FF2B5EF4-FFF2-40B4-BE49-F238E27FC236}">
                    <a16:creationId xmlns:a16="http://schemas.microsoft.com/office/drawing/2014/main" id="{D31AC462-8AC4-7E48-420B-760F49BBC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79" y="3388354"/>
                <a:ext cx="417834" cy="770593"/>
              </a:xfrm>
              <a:prstGeom prst="upArrow">
                <a:avLst/>
              </a:prstGeom>
              <a:blipFill>
                <a:blip r:embed="rId11"/>
                <a:stretch>
                  <a:fillRect l="-2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D68450-4973-1CFD-3E25-538CF9D361D8}"/>
                  </a:ext>
                </a:extLst>
              </p:cNvPr>
              <p:cNvSpPr txBox="1"/>
              <p:nvPr/>
            </p:nvSpPr>
            <p:spPr>
              <a:xfrm>
                <a:off x="5458088" y="2968855"/>
                <a:ext cx="6053580" cy="207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You need to know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for all primitive operations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br>
                  <a:rPr lang="en-US" sz="3200" dirty="0"/>
                </a:br>
                <a:r>
                  <a:rPr lang="en-US" sz="3200" dirty="0"/>
                  <a:t>(e.g., select, project, join, etc.)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Just put them together!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D68450-4973-1CFD-3E25-538CF9D36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088" y="2968855"/>
                <a:ext cx="6053580" cy="2074927"/>
              </a:xfrm>
              <a:prstGeom prst="rect">
                <a:avLst/>
              </a:prstGeom>
              <a:blipFill>
                <a:blip r:embed="rId12"/>
                <a:stretch>
                  <a:fillRect l="-2316" t="-3824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5C69596-626E-4AD6-910F-9A9C2DAE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72" y="2556769"/>
            <a:ext cx="10892028" cy="406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Infinite sequences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838200" y="3521059"/>
            <a:ext cx="3621784" cy="584775"/>
            <a:chOff x="2951544" y="365125"/>
            <a:chExt cx="2754773" cy="4287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1</a:t>
              </a:r>
            </a:p>
          </p:txBody>
        </p:sp>
      </p:grpSp>
      <p:pic>
        <p:nvPicPr>
          <p:cNvPr id="8" name="Picture 7" descr="A stream running through a grassy area&#10;&#10;Description automatically generated">
            <a:extLst>
              <a:ext uri="{FF2B5EF4-FFF2-40B4-BE49-F238E27FC236}">
                <a16:creationId xmlns:a16="http://schemas.microsoft.com/office/drawing/2014/main" id="{D36757D8-9CC6-477C-D2F9-A02BB06A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4" y="0"/>
            <a:ext cx="457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7AF-69B2-6F29-1A5B-4F9579C8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Mihai Budiu - 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6BEA-C85F-1767-A0C8-7C1BE203E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126" y="1825625"/>
            <a:ext cx="10942674" cy="4351338"/>
          </a:xfrm>
        </p:spPr>
        <p:txBody>
          <a:bodyPr/>
          <a:lstStyle/>
          <a:p>
            <a:r>
              <a:rPr lang="en-US" dirty="0"/>
              <a:t>Ph.D. from Carnegie Mellon </a:t>
            </a:r>
          </a:p>
          <a:p>
            <a:r>
              <a:rPr lang="en-US" dirty="0"/>
              <a:t>Past: Microsoft Research, Barefoot Networks, </a:t>
            </a:r>
            <a:br>
              <a:rPr lang="en-US" dirty="0"/>
            </a:br>
            <a:r>
              <a:rPr lang="en-US" dirty="0"/>
              <a:t>VMware Research</a:t>
            </a:r>
          </a:p>
          <a:p>
            <a:r>
              <a:rPr lang="en-US" dirty="0">
                <a:latin typeface="Consolas" panose="020B0609020204030204" pitchFamily="49" charset="0"/>
              </a:rPr>
              <a:t>feldera.com </a:t>
            </a:r>
            <a:r>
              <a:rPr lang="en-US" dirty="0"/>
              <a:t>– chief scientist</a:t>
            </a:r>
          </a:p>
          <a:p>
            <a:r>
              <a:rPr lang="en-US" dirty="0"/>
              <a:t>Apache Calcite PMC member</a:t>
            </a:r>
          </a:p>
          <a:p>
            <a:r>
              <a:rPr lang="en-US" dirty="0">
                <a:latin typeface="Consolas" panose="020B0609020204030204" pitchFamily="49" charset="0"/>
                <a:hlinkClick r:id="rId2"/>
              </a:rPr>
              <a:t>https://mihaibudiu.github.io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7A40-C8DF-680D-417F-4E3145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6B891F2A-2020-882B-78C0-C0D1E8A6E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05" y="1411147"/>
            <a:ext cx="3229839" cy="37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84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D98D3-6F2D-5794-475E-5ABDA500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that require indexes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3A2BA-BD3A-4037-27AE-CD39BC90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AGGREGATE (1 element/group)</a:t>
            </a:r>
          </a:p>
          <a:p>
            <a:r>
              <a:rPr lang="en-US" sz="4000" dirty="0"/>
              <a:t>DISTINCT (entire set)</a:t>
            </a:r>
          </a:p>
          <a:p>
            <a:r>
              <a:rPr lang="en-US" sz="4000" dirty="0"/>
              <a:t>JOIN (one index for each input)</a:t>
            </a:r>
          </a:p>
          <a:p>
            <a:pPr lvl="1"/>
            <a:r>
              <a:rPr lang="en-US" sz="3600" dirty="0"/>
              <a:t>ANTIJOIN, INTERSECT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5C7255-3AC7-1756-EA68-C733EE97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384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CFD33F2-0484-60E0-07FC-0F0DCE30E701}"/>
              </a:ext>
            </a:extLst>
          </p:cNvPr>
          <p:cNvSpPr/>
          <p:nvPr/>
        </p:nvSpPr>
        <p:spPr>
          <a:xfrm>
            <a:off x="1540379" y="5112448"/>
            <a:ext cx="10212349" cy="17455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B079275-1787-29F6-928E-8D19D82EDA57}"/>
              </a:ext>
            </a:extLst>
          </p:cNvPr>
          <p:cNvSpPr/>
          <p:nvPr/>
        </p:nvSpPr>
        <p:spPr>
          <a:xfrm>
            <a:off x="7260588" y="1499347"/>
            <a:ext cx="3288630" cy="17455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D0A01-AD59-561D-8855-5BE71C4F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Applying changes = Adding Z-sets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CB88-7AD1-7DA7-8173-DD6C09F0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D1EDC2D6-E23D-9FB2-7F14-D3672D27D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4411" y="1963390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E3E240C3-9163-7279-F0E1-92E831F7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53100" y="1963390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ACB88FF0-626A-99E9-2C7C-9D94A57D67A1}"/>
                  </a:ext>
                </a:extLst>
              </p:cNvPr>
              <p:cNvSpPr/>
              <p:nvPr/>
            </p:nvSpPr>
            <p:spPr>
              <a:xfrm>
                <a:off x="2577565" y="196338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ACB88FF0-626A-99E9-2C7C-9D94A57D6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65" y="1963388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15AFCD9D-3DAE-94BF-407E-DB04DEE03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21067" y="1954292"/>
            <a:ext cx="417834" cy="594253"/>
          </a:xfrm>
          <a:prstGeom prst="rect">
            <a:avLst/>
          </a:prstGeom>
        </p:spPr>
      </p:pic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8A917500-8CBA-3D14-BDB9-E68C9473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19756" y="1954292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97360CA9-5F62-E3AA-7824-265591F4B7DA}"/>
                  </a:ext>
                </a:extLst>
              </p:cNvPr>
              <p:cNvSpPr/>
              <p:nvPr/>
            </p:nvSpPr>
            <p:spPr>
              <a:xfrm>
                <a:off x="8668118" y="1954290"/>
                <a:ext cx="668216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97360CA9-5F62-E3AA-7824-265591F4B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118" y="1954290"/>
                <a:ext cx="668216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27D5AC3-F498-70A8-8A70-D35E951511DB}"/>
              </a:ext>
            </a:extLst>
          </p:cNvPr>
          <p:cNvSpPr txBox="1"/>
          <p:nvPr/>
        </p:nvSpPr>
        <p:spPr>
          <a:xfrm>
            <a:off x="1808102" y="26140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37573-6E7D-77BB-9A19-E571005E8B95}"/>
              </a:ext>
            </a:extLst>
          </p:cNvPr>
          <p:cNvSpPr txBox="1"/>
          <p:nvPr/>
        </p:nvSpPr>
        <p:spPr>
          <a:xfrm>
            <a:off x="3994456" y="26140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6CBF2-7046-715C-0B75-0C4D9B1F0EAC}"/>
              </a:ext>
            </a:extLst>
          </p:cNvPr>
          <p:cNvSpPr txBox="1"/>
          <p:nvPr/>
        </p:nvSpPr>
        <p:spPr>
          <a:xfrm>
            <a:off x="9673447" y="26046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183CC6-8938-0CBD-938C-ED21CACB4FBF}"/>
              </a:ext>
            </a:extLst>
          </p:cNvPr>
          <p:cNvSpPr txBox="1"/>
          <p:nvPr/>
        </p:nvSpPr>
        <p:spPr>
          <a:xfrm>
            <a:off x="7574758" y="26046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9CD89-FFE0-21D0-DD88-E36026CD7FAF}"/>
              </a:ext>
            </a:extLst>
          </p:cNvPr>
          <p:cNvSpPr txBox="1"/>
          <p:nvPr/>
        </p:nvSpPr>
        <p:spPr>
          <a:xfrm>
            <a:off x="8112589" y="1681328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7C2E8-F901-D287-B07C-9147CA435B11}"/>
              </a:ext>
            </a:extLst>
          </p:cNvPr>
          <p:cNvSpPr txBox="1"/>
          <p:nvPr/>
        </p:nvSpPr>
        <p:spPr>
          <a:xfrm>
            <a:off x="9224011" y="1681328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pic>
        <p:nvPicPr>
          <p:cNvPr id="17" name="Picture 16" descr="A close up of a cylinder&#10;&#10;Description automatically generated">
            <a:extLst>
              <a:ext uri="{FF2B5EF4-FFF2-40B4-BE49-F238E27FC236}">
                <a16:creationId xmlns:a16="http://schemas.microsoft.com/office/drawing/2014/main" id="{ADB644AB-FE1B-D737-B56C-9BACC6C4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699" y="3874653"/>
            <a:ext cx="417834" cy="594253"/>
          </a:xfrm>
          <a:prstGeom prst="rect">
            <a:avLst/>
          </a:prstGeom>
        </p:spPr>
      </p:pic>
      <p:pic>
        <p:nvPicPr>
          <p:cNvPr id="18" name="Picture 17" descr="A close up of a cylinder&#10;&#10;Description automatically generated">
            <a:extLst>
              <a:ext uri="{FF2B5EF4-FFF2-40B4-BE49-F238E27FC236}">
                <a16:creationId xmlns:a16="http://schemas.microsoft.com/office/drawing/2014/main" id="{338DB8FA-1311-6EAB-887F-02B5EDF64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48388" y="3874653"/>
            <a:ext cx="417834" cy="594253"/>
          </a:xfrm>
          <a:prstGeom prst="rect">
            <a:avLst/>
          </a:prstGeom>
        </p:spPr>
      </p:pic>
      <p:pic>
        <p:nvPicPr>
          <p:cNvPr id="19" name="Picture 18" descr="A close up of a cylinder&#10;&#10;Description automatically generated">
            <a:extLst>
              <a:ext uri="{FF2B5EF4-FFF2-40B4-BE49-F238E27FC236}">
                <a16:creationId xmlns:a16="http://schemas.microsoft.com/office/drawing/2014/main" id="{04E1C953-0F82-CDCE-DCE7-020A19460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2578" y="3874653"/>
            <a:ext cx="417834" cy="594253"/>
          </a:xfrm>
          <a:prstGeom prst="rect">
            <a:avLst/>
          </a:prstGeom>
        </p:spPr>
      </p:pic>
      <p:pic>
        <p:nvPicPr>
          <p:cNvPr id="20" name="Picture 19" descr="A close up of a cylinder&#10;&#10;Description automatically generated">
            <a:extLst>
              <a:ext uri="{FF2B5EF4-FFF2-40B4-BE49-F238E27FC236}">
                <a16:creationId xmlns:a16="http://schemas.microsoft.com/office/drawing/2014/main" id="{1480159B-8C24-39B2-5587-835341283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6768" y="3874653"/>
            <a:ext cx="417834" cy="594253"/>
          </a:xfrm>
          <a:prstGeom prst="rect">
            <a:avLst/>
          </a:prstGeom>
        </p:spPr>
      </p:pic>
      <p:pic>
        <p:nvPicPr>
          <p:cNvPr id="21" name="Picture 20" descr="A close up of a cylinder&#10;&#10;Description automatically generated">
            <a:extLst>
              <a:ext uri="{FF2B5EF4-FFF2-40B4-BE49-F238E27FC236}">
                <a16:creationId xmlns:a16="http://schemas.microsoft.com/office/drawing/2014/main" id="{840CD3E3-D04C-3EBB-CC43-11F7DD75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22667" y="3874653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49873F8D-5098-34F2-53A5-6A0932FE2271}"/>
                  </a:ext>
                </a:extLst>
              </p:cNvPr>
              <p:cNvSpPr/>
              <p:nvPr/>
            </p:nvSpPr>
            <p:spPr>
              <a:xfrm>
                <a:off x="872853" y="3874651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49873F8D-5098-34F2-53A5-6A0932FE2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3" y="3874651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C5636D3E-BCC6-1DD4-0C1A-E90F48FB4CD2}"/>
                  </a:ext>
                </a:extLst>
              </p:cNvPr>
              <p:cNvSpPr/>
              <p:nvPr/>
            </p:nvSpPr>
            <p:spPr>
              <a:xfrm>
                <a:off x="2898027" y="3874651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C5636D3E-BCC6-1DD4-0C1A-E90F48FB4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27" y="3874651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DCA4460D-9569-2580-51A6-7F3270B5B1D5}"/>
                  </a:ext>
                </a:extLst>
              </p:cNvPr>
              <p:cNvSpPr/>
              <p:nvPr/>
            </p:nvSpPr>
            <p:spPr>
              <a:xfrm>
                <a:off x="4971363" y="3874651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[2]</a:t>
                </a:r>
              </a:p>
            </p:txBody>
          </p:sp>
        </mc:Choice>
        <mc:Fallback xmlns=""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DCA4460D-9569-2580-51A6-7F3270B5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63" y="3874651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 descr="A close up of a cylinder&#10;&#10;Description automatically generated">
            <a:extLst>
              <a:ext uri="{FF2B5EF4-FFF2-40B4-BE49-F238E27FC236}">
                <a16:creationId xmlns:a16="http://schemas.microsoft.com/office/drawing/2014/main" id="{47114148-64AD-510A-691A-98DB0CC3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7448" y="5385697"/>
            <a:ext cx="417834" cy="594253"/>
          </a:xfrm>
          <a:prstGeom prst="rect">
            <a:avLst/>
          </a:prstGeom>
        </p:spPr>
      </p:pic>
      <p:pic>
        <p:nvPicPr>
          <p:cNvPr id="37" name="Picture 36" descr="A close up of a cylinder&#10;&#10;Description automatically generated">
            <a:extLst>
              <a:ext uri="{FF2B5EF4-FFF2-40B4-BE49-F238E27FC236}">
                <a16:creationId xmlns:a16="http://schemas.microsoft.com/office/drawing/2014/main" id="{6AF8707D-3858-F684-DD1B-BB3A17156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1662" y="5283602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D7EA3DC1-C332-AD76-786F-ACCAE8A8DFF1}"/>
                  </a:ext>
                </a:extLst>
              </p:cNvPr>
              <p:cNvSpPr/>
              <p:nvPr/>
            </p:nvSpPr>
            <p:spPr>
              <a:xfrm>
                <a:off x="2907864" y="536020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D7EA3DC1-C332-AD76-786F-ACCAE8A8D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864" y="5360208"/>
                <a:ext cx="1362745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F534E8BE-002E-26D0-28B0-6BA5D3CCFAC7}"/>
                  </a:ext>
                </a:extLst>
              </p:cNvPr>
              <p:cNvSpPr/>
              <p:nvPr/>
            </p:nvSpPr>
            <p:spPr>
              <a:xfrm>
                <a:off x="4933038" y="536020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F534E8BE-002E-26D0-28B0-6BA5D3CCF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38" y="5360208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3C12E9A-A847-80C4-7698-30E39510213C}"/>
                  </a:ext>
                </a:extLst>
              </p:cNvPr>
              <p:cNvSpPr/>
              <p:nvPr/>
            </p:nvSpPr>
            <p:spPr>
              <a:xfrm>
                <a:off x="7006374" y="536020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3C12E9A-A847-80C4-7698-30E395102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374" y="5360208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CECB3912-12B4-0F47-F1BC-FD4A4D2010BB}"/>
              </a:ext>
            </a:extLst>
          </p:cNvPr>
          <p:cNvSpPr txBox="1"/>
          <p:nvPr/>
        </p:nvSpPr>
        <p:spPr>
          <a:xfrm>
            <a:off x="4292151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2810A-4D2D-3725-9BA7-58056F4D3EE5}"/>
              </a:ext>
            </a:extLst>
          </p:cNvPr>
          <p:cNvSpPr txBox="1"/>
          <p:nvPr/>
        </p:nvSpPr>
        <p:spPr>
          <a:xfrm>
            <a:off x="6368807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264660-24D0-E7A0-1F02-22E4AF63BFC8}"/>
              </a:ext>
            </a:extLst>
          </p:cNvPr>
          <p:cNvSpPr txBox="1"/>
          <p:nvPr/>
        </p:nvSpPr>
        <p:spPr>
          <a:xfrm>
            <a:off x="8395094" y="505242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55F459-42C5-6AEA-2F40-248F175E336A}"/>
              </a:ext>
            </a:extLst>
          </p:cNvPr>
          <p:cNvSpPr txBox="1"/>
          <p:nvPr/>
        </p:nvSpPr>
        <p:spPr>
          <a:xfrm>
            <a:off x="10395406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6246BB-331B-8B48-C529-08AC9173F747}"/>
              </a:ext>
            </a:extLst>
          </p:cNvPr>
          <p:cNvSpPr txBox="1"/>
          <p:nvPr/>
        </p:nvSpPr>
        <p:spPr>
          <a:xfrm>
            <a:off x="98728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23CB66-FD50-679A-CDCE-4041883E38FC}"/>
              </a:ext>
            </a:extLst>
          </p:cNvPr>
          <p:cNvSpPr txBox="1"/>
          <p:nvPr/>
        </p:nvSpPr>
        <p:spPr>
          <a:xfrm>
            <a:off x="2219719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7A425-10B7-40A2-AC43-662436184D5E}"/>
              </a:ext>
            </a:extLst>
          </p:cNvPr>
          <p:cNvSpPr txBox="1"/>
          <p:nvPr/>
        </p:nvSpPr>
        <p:spPr>
          <a:xfrm>
            <a:off x="4270609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4B9260-7A37-571F-3ADF-8A546843833F}"/>
              </a:ext>
            </a:extLst>
          </p:cNvPr>
          <p:cNvSpPr txBox="1"/>
          <p:nvPr/>
        </p:nvSpPr>
        <p:spPr>
          <a:xfrm>
            <a:off x="6349853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8BB754-AD5C-958C-69AA-D127A296CC27}"/>
              </a:ext>
            </a:extLst>
          </p:cNvPr>
          <p:cNvSpPr txBox="1"/>
          <p:nvPr/>
        </p:nvSpPr>
        <p:spPr>
          <a:xfrm>
            <a:off x="8307125" y="454522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DB[N]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E349E-E89F-0354-B27C-328F8C44976B}"/>
              </a:ext>
            </a:extLst>
          </p:cNvPr>
          <p:cNvSpPr txBox="1"/>
          <p:nvPr/>
        </p:nvSpPr>
        <p:spPr>
          <a:xfrm>
            <a:off x="10855354" y="597995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DB[N]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2375D1-9719-3466-2929-1584E100C774}"/>
              </a:ext>
            </a:extLst>
          </p:cNvPr>
          <p:cNvSpPr txBox="1"/>
          <p:nvPr/>
        </p:nvSpPr>
        <p:spPr>
          <a:xfrm>
            <a:off x="2301859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1B05F6-3F5C-BB1F-AB30-B3EE8B85F72E}"/>
              </a:ext>
            </a:extLst>
          </p:cNvPr>
          <p:cNvSpPr txBox="1"/>
          <p:nvPr/>
        </p:nvSpPr>
        <p:spPr>
          <a:xfrm>
            <a:off x="1716660" y="603078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F913-3C63-0489-50D2-97543616490C}"/>
              </a:ext>
            </a:extLst>
          </p:cNvPr>
          <p:cNvSpPr txBox="1"/>
          <p:nvPr/>
        </p:nvSpPr>
        <p:spPr>
          <a:xfrm>
            <a:off x="7260588" y="3613101"/>
            <a:ext cx="7873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A801A2-90B1-BF87-603F-9BDBDDC83252}"/>
              </a:ext>
            </a:extLst>
          </p:cNvPr>
          <p:cNvSpPr txBox="1"/>
          <p:nvPr/>
        </p:nvSpPr>
        <p:spPr>
          <a:xfrm>
            <a:off x="9304680" y="4922784"/>
            <a:ext cx="7873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C17AFFC2-106A-822D-9A03-E7189D976F2D}"/>
              </a:ext>
            </a:extLst>
          </p:cNvPr>
          <p:cNvSpPr/>
          <p:nvPr/>
        </p:nvSpPr>
        <p:spPr>
          <a:xfrm rot="5400000">
            <a:off x="6301251" y="2305960"/>
            <a:ext cx="311453" cy="7876851"/>
          </a:xfrm>
          <a:prstGeom prst="rightBrace">
            <a:avLst>
              <a:gd name="adj1" fmla="val 3969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2AD3B0-3A64-277D-9010-DA3A0C7BB85A}"/>
              </a:ext>
            </a:extLst>
          </p:cNvPr>
          <p:cNvSpPr txBox="1"/>
          <p:nvPr/>
        </p:nvSpPr>
        <p:spPr>
          <a:xfrm>
            <a:off x="5853947" y="6411352"/>
            <a:ext cx="133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2000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22" grpId="0" animBg="1"/>
      <p:bldP spid="23" grpId="0" animBg="1"/>
      <p:bldP spid="24" grpId="0" animBg="1"/>
      <p:bldP spid="38" grpId="0" animBg="1"/>
      <p:bldP spid="39" grpId="0" animBg="1"/>
      <p:bldP spid="40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AB12-8978-3037-91B5-D1AA14C4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01"/>
            <a:ext cx="12192000" cy="17228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Automatic 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1880E-4370-5FE9-84E8-2DDB6FD9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0C575802-B2BA-C44E-56A1-885135B5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3D1B59BA-E98C-7F2D-BE78-7987AC67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768E8243-5AB0-1E82-BFFB-A04053AA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28C7203E-2D89-4316-8245-D6414F047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7FB837B-AE97-0568-E825-E2584D6465E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1D0DA-E2A1-404B-CAAF-F99FD12F280D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close up of a cylinder&#10;&#10;Description automatically generated">
            <a:extLst>
              <a:ext uri="{FF2B5EF4-FFF2-40B4-BE49-F238E27FC236}">
                <a16:creationId xmlns:a16="http://schemas.microsoft.com/office/drawing/2014/main" id="{7014A629-72E2-5A19-6020-E43F9E9B1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1023" y="2408533"/>
            <a:ext cx="417834" cy="594253"/>
          </a:xfrm>
          <a:prstGeom prst="rect">
            <a:avLst/>
          </a:prstGeom>
        </p:spPr>
      </p:pic>
      <p:pic>
        <p:nvPicPr>
          <p:cNvPr id="16" name="Graphic 15" descr="Table with solid fill">
            <a:extLst>
              <a:ext uri="{FF2B5EF4-FFF2-40B4-BE49-F238E27FC236}">
                <a16:creationId xmlns:a16="http://schemas.microsoft.com/office/drawing/2014/main" id="{F253E168-A093-855C-6F8C-00DD3AEF5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1784" y="2231243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C43EF-F215-E8A9-19EE-5AB4A29A76F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776482" y="26939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/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blipFill>
                <a:blip r:embed="rId10"/>
                <a:stretch>
                  <a:fillRect t="-1124" b="-2584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72BF43-7401-1DC5-F796-B1BFC59B658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930316" y="26884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/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/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FEDE2-2A6A-BC23-5D61-46A2F86B698B}"/>
              </a:ext>
            </a:extLst>
          </p:cNvPr>
          <p:cNvCxnSpPr>
            <a:cxnSpLocks/>
          </p:cNvCxnSpPr>
          <p:nvPr/>
        </p:nvCxnSpPr>
        <p:spPr>
          <a:xfrm>
            <a:off x="7821663" y="5533151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/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blipFill>
                <a:blip r:embed="rId13"/>
                <a:stretch>
                  <a:fillRect b="-1650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19582A-3D8C-5E1E-500B-109D3D01EE4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FF091F-9DBD-54C1-2736-EA457C993C00}"/>
              </a:ext>
            </a:extLst>
          </p:cNvPr>
          <p:cNvCxnSpPr>
            <a:cxnSpLocks/>
          </p:cNvCxnSpPr>
          <p:nvPr/>
        </p:nvCxnSpPr>
        <p:spPr>
          <a:xfrm flipV="1">
            <a:off x="7853103" y="5527601"/>
            <a:ext cx="287079" cy="11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91784F-4889-3272-6CEB-8E661F5C9CB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347189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4843D6-1101-5BCC-7860-826219136595}"/>
              </a:ext>
            </a:extLst>
          </p:cNvPr>
          <p:cNvSpPr/>
          <p:nvPr/>
        </p:nvSpPr>
        <p:spPr>
          <a:xfrm>
            <a:off x="7743056" y="3798794"/>
            <a:ext cx="1777462" cy="594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E841578-BC01-DADE-E4C6-CF4C4002DD39}"/>
              </a:ext>
            </a:extLst>
          </p:cNvPr>
          <p:cNvSpPr/>
          <p:nvPr/>
        </p:nvSpPr>
        <p:spPr>
          <a:xfrm>
            <a:off x="8310282" y="3145643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4CD4BC3-5A73-BC60-3EB8-F8575343B083}"/>
              </a:ext>
            </a:extLst>
          </p:cNvPr>
          <p:cNvSpPr/>
          <p:nvPr/>
        </p:nvSpPr>
        <p:spPr>
          <a:xfrm>
            <a:off x="8310282" y="4451945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/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/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/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/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/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/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/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/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blipFill>
                <a:blip r:embed="rId15"/>
                <a:stretch>
                  <a:fillRect t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3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6189-4802-D90C-FB6B-5F057C5D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Idea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0F03-5EA1-495F-8AD6-591C22FB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85" y="1825625"/>
            <a:ext cx="7173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Databases,</a:t>
            </a:r>
          </a:p>
          <a:p>
            <a:pPr marL="0" indent="0">
              <a:buNone/>
            </a:pPr>
            <a:r>
              <a:rPr lang="en-US" sz="4400" dirty="0"/>
              <a:t>transactions,</a:t>
            </a:r>
          </a:p>
          <a:p>
            <a:pPr marL="0" indent="0">
              <a:buNone/>
            </a:pPr>
            <a:r>
              <a:rPr lang="en-US" sz="4400" dirty="0"/>
              <a:t>views, and</a:t>
            </a:r>
          </a:p>
          <a:p>
            <a:pPr marL="0" indent="0">
              <a:buNone/>
            </a:pPr>
            <a:r>
              <a:rPr lang="en-US" sz="4400" dirty="0"/>
              <a:t>view changes</a:t>
            </a:r>
          </a:p>
          <a:p>
            <a:pPr marL="0" indent="0">
              <a:buNone/>
            </a:pPr>
            <a:r>
              <a:rPr lang="en-US" sz="4400" dirty="0"/>
              <a:t>	are </a:t>
            </a:r>
            <a:r>
              <a:rPr lang="en-US" sz="4400" b="1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8C939-C2BE-A379-FCAA-83B2EE0C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 descr="A waterfall in a forest&#10;&#10;Description automatically generated">
            <a:extLst>
              <a:ext uri="{FF2B5EF4-FFF2-40B4-BE49-F238E27FC236}">
                <a16:creationId xmlns:a16="http://schemas.microsoft.com/office/drawing/2014/main" id="{B4532057-BC25-380E-222F-0EF22DF8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05" y="-4195"/>
            <a:ext cx="4574796" cy="6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9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Idea #2: Z-sets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000250"/>
            <a:ext cx="10942320" cy="4595532"/>
          </a:xfrm>
        </p:spPr>
        <p:txBody>
          <a:bodyPr>
            <a:normAutofit/>
          </a:bodyPr>
          <a:lstStyle/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rows added</a:t>
            </a:r>
          </a:p>
          <a:p>
            <a:pPr lvl="1"/>
            <a:r>
              <a:rPr lang="en-US" sz="2800" dirty="0"/>
              <a:t>Negative weights = rows removed</a:t>
            </a:r>
          </a:p>
          <a:p>
            <a:r>
              <a:rPr lang="en-US" sz="3200" dirty="0"/>
              <a:t>Can represent sets and multisets</a:t>
            </a:r>
          </a:p>
          <a:p>
            <a:pPr lvl="1"/>
            <a:r>
              <a:rPr lang="en-US" sz="2800" dirty="0"/>
              <a:t>Classic DB table = Z-set where all weights are 1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5" y="2105074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2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AB8A53F-0831-DBEC-0922-1D911F428347}"/>
              </a:ext>
            </a:extLst>
          </p:cNvPr>
          <p:cNvSpPr/>
          <p:nvPr/>
        </p:nvSpPr>
        <p:spPr>
          <a:xfrm>
            <a:off x="488022" y="2458129"/>
            <a:ext cx="10828962" cy="1945060"/>
          </a:xfrm>
          <a:prstGeom prst="wedgeRectCallout">
            <a:avLst>
              <a:gd name="adj1" fmla="val -31442"/>
              <a:gd name="adj2" fmla="val -11052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24A1D-DC10-BFFB-A9EB-8EED0861B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1FE2D-C8A3-0207-6456-99F5A95C3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7515"/>
            <a:ext cx="10515600" cy="3539448"/>
          </a:xfrm>
        </p:spPr>
        <p:txBody>
          <a:bodyPr/>
          <a:lstStyle/>
          <a:p>
            <a:r>
              <a:rPr lang="en-US" dirty="0"/>
              <a:t>Incremental view maintenance as a streaming problem</a:t>
            </a:r>
          </a:p>
          <a:p>
            <a:r>
              <a:rPr lang="en-US" dirty="0"/>
              <a:t>Z-sets: a representation for data and changes</a:t>
            </a:r>
          </a:p>
          <a:p>
            <a:r>
              <a:rPr lang="en-US" dirty="0"/>
              <a:t>State garbage-collection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6BA8C-9666-A5D1-A05E-6295D220D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14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863-75BB-8392-9097-25245292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29" y="638678"/>
            <a:ext cx="11317942" cy="914401"/>
          </a:xfrm>
        </p:spPr>
        <p:txBody>
          <a:bodyPr>
            <a:normAutofit/>
          </a:bodyPr>
          <a:lstStyle/>
          <a:p>
            <a:r>
              <a:rPr lang="en-US" sz="5400" b="1" dirty="0"/>
              <a:t>Views are stream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DD3B1-8E10-B7B5-1D04-E520CDE3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BC63D26E-115D-3CEA-FE37-A85753D44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408" y="5804021"/>
            <a:ext cx="417834" cy="594253"/>
          </a:xfrm>
          <a:prstGeom prst="rect">
            <a:avLst/>
          </a:prstGeom>
        </p:spPr>
      </p:pic>
      <p:pic>
        <p:nvPicPr>
          <p:cNvPr id="7" name="Picture 6" descr="A close up of a cylinder&#10;&#10;Description automatically generated">
            <a:extLst>
              <a:ext uri="{FF2B5EF4-FFF2-40B4-BE49-F238E27FC236}">
                <a16:creationId xmlns:a16="http://schemas.microsoft.com/office/drawing/2014/main" id="{9298C1BD-3370-C43F-B434-DC4AF39BA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7414" y="5804021"/>
            <a:ext cx="417834" cy="594253"/>
          </a:xfrm>
          <a:prstGeom prst="rect">
            <a:avLst/>
          </a:prstGeom>
        </p:spPr>
      </p:pic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7E1ACE97-FC53-8DAC-B7E0-B2EC614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2420" y="5804021"/>
            <a:ext cx="417834" cy="594253"/>
          </a:xfrm>
          <a:prstGeom prst="rect">
            <a:avLst/>
          </a:prstGeom>
        </p:spPr>
      </p:pic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54A44800-788F-10A3-A08E-0B91089E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7426" y="5804021"/>
            <a:ext cx="417834" cy="59425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11491FE9-883F-8518-2FA3-2C314BE147E6}"/>
              </a:ext>
            </a:extLst>
          </p:cNvPr>
          <p:cNvGrpSpPr/>
          <p:nvPr/>
        </p:nvGrpSpPr>
        <p:grpSpPr>
          <a:xfrm>
            <a:off x="6939409" y="5447862"/>
            <a:ext cx="914400" cy="1091050"/>
            <a:chOff x="2918738" y="3243486"/>
            <a:chExt cx="914400" cy="1091050"/>
          </a:xfrm>
        </p:grpSpPr>
        <p:pic>
          <p:nvPicPr>
            <p:cNvPr id="16" name="Graphic 15" descr="Table with solid fill">
              <a:extLst>
                <a:ext uri="{FF2B5EF4-FFF2-40B4-BE49-F238E27FC236}">
                  <a16:creationId xmlns:a16="http://schemas.microsoft.com/office/drawing/2014/main" id="{D3CC3742-5D4B-172A-B104-1BD10A58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0325B-FC6D-7B0E-44F9-D13BECDED53C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pic>
        <p:nvPicPr>
          <p:cNvPr id="32" name="Picture 31" descr="A close up of a cylinder&#10;&#10;Description automatically generated">
            <a:extLst>
              <a:ext uri="{FF2B5EF4-FFF2-40B4-BE49-F238E27FC236}">
                <a16:creationId xmlns:a16="http://schemas.microsoft.com/office/drawing/2014/main" id="{ADB819A1-4308-96EC-82E5-C5494DE9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9228" y="4442586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/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phic 33" descr="Table with solid fill">
            <a:extLst>
              <a:ext uri="{FF2B5EF4-FFF2-40B4-BE49-F238E27FC236}">
                <a16:creationId xmlns:a16="http://schemas.microsoft.com/office/drawing/2014/main" id="{842A744E-9EDC-52BF-2CE6-8A7C9FE0F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0945" y="1964101"/>
            <a:ext cx="914400" cy="914400"/>
          </a:xfrm>
          <a:prstGeom prst="rect">
            <a:avLst/>
          </a:prstGeom>
        </p:spPr>
      </p:pic>
      <p:pic>
        <p:nvPicPr>
          <p:cNvPr id="35" name="Picture 34" descr="A close up of a cylinder&#10;&#10;Description automatically generated">
            <a:extLst>
              <a:ext uri="{FF2B5EF4-FFF2-40B4-BE49-F238E27FC236}">
                <a16:creationId xmlns:a16="http://schemas.microsoft.com/office/drawing/2014/main" id="{34DE23E0-3CBC-8322-29EB-9E318EFB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5040" y="3679778"/>
            <a:ext cx="417834" cy="594253"/>
          </a:xfrm>
          <a:prstGeom prst="rect">
            <a:avLst/>
          </a:prstGeom>
        </p:spPr>
      </p:pic>
      <p:pic>
        <p:nvPicPr>
          <p:cNvPr id="36" name="Graphic 35" descr="Table with solid fill">
            <a:extLst>
              <a:ext uri="{FF2B5EF4-FFF2-40B4-BE49-F238E27FC236}">
                <a16:creationId xmlns:a16="http://schemas.microsoft.com/office/drawing/2014/main" id="{A6AD30E6-93EB-30DC-14D9-8DF58B4C9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801" y="350248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/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 b="-2555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2878B2B9-5BFF-E83C-53C4-CBC809D3A980}"/>
              </a:ext>
            </a:extLst>
          </p:cNvPr>
          <p:cNvGrpSpPr/>
          <p:nvPr/>
        </p:nvGrpSpPr>
        <p:grpSpPr>
          <a:xfrm>
            <a:off x="7907312" y="5447862"/>
            <a:ext cx="914400" cy="1091050"/>
            <a:chOff x="2918738" y="3243486"/>
            <a:chExt cx="914400" cy="1091050"/>
          </a:xfrm>
        </p:grpSpPr>
        <p:pic>
          <p:nvPicPr>
            <p:cNvPr id="67" name="Graphic 66" descr="Table with solid fill">
              <a:extLst>
                <a:ext uri="{FF2B5EF4-FFF2-40B4-BE49-F238E27FC236}">
                  <a16:creationId xmlns:a16="http://schemas.microsoft.com/office/drawing/2014/main" id="{FCA7B914-B152-C293-6CB9-BF2C7656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66ACAA-B16D-B0A2-51A2-E537B5229824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6061F3-1E6D-018D-6457-5E3668F817FA}"/>
              </a:ext>
            </a:extLst>
          </p:cNvPr>
          <p:cNvGrpSpPr/>
          <p:nvPr/>
        </p:nvGrpSpPr>
        <p:grpSpPr>
          <a:xfrm>
            <a:off x="8921814" y="5447862"/>
            <a:ext cx="914400" cy="1091050"/>
            <a:chOff x="2918738" y="3243486"/>
            <a:chExt cx="914400" cy="1091050"/>
          </a:xfrm>
        </p:grpSpPr>
        <p:pic>
          <p:nvPicPr>
            <p:cNvPr id="70" name="Graphic 69" descr="Table with solid fill">
              <a:extLst>
                <a:ext uri="{FF2B5EF4-FFF2-40B4-BE49-F238E27FC236}">
                  <a16:creationId xmlns:a16="http://schemas.microsoft.com/office/drawing/2014/main" id="{F275612B-F13B-F5E0-E613-71F5B0AC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3FA690-67C4-2B85-B2F5-28AA64196D06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C3A5E5-3115-708F-2FE8-390AB51E4530}"/>
              </a:ext>
            </a:extLst>
          </p:cNvPr>
          <p:cNvGrpSpPr/>
          <p:nvPr/>
        </p:nvGrpSpPr>
        <p:grpSpPr>
          <a:xfrm>
            <a:off x="9883068" y="5447862"/>
            <a:ext cx="914400" cy="1091050"/>
            <a:chOff x="2918738" y="3243486"/>
            <a:chExt cx="914400" cy="1091050"/>
          </a:xfrm>
        </p:grpSpPr>
        <p:pic>
          <p:nvPicPr>
            <p:cNvPr id="73" name="Graphic 72" descr="Table with solid fill">
              <a:extLst>
                <a:ext uri="{FF2B5EF4-FFF2-40B4-BE49-F238E27FC236}">
                  <a16:creationId xmlns:a16="http://schemas.microsoft.com/office/drawing/2014/main" id="{2CDA8C59-5E9B-7F34-554D-67A80A9A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0A00EA-79D1-6148-5EF5-07E8B77E49B7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/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blipFill>
                <a:blip r:embed="rId8"/>
                <a:stretch>
                  <a:fillRect t="-1111" b="-2555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0F37AC-F67A-9D29-BFA6-34D207E02CE5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712874" y="3976904"/>
            <a:ext cx="5284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1D169C-D34E-441B-2257-DDB4CF40E46E}"/>
              </a:ext>
            </a:extLst>
          </p:cNvPr>
          <p:cNvCxnSpPr>
            <a:cxnSpLocks/>
            <a:stCxn id="61" idx="3"/>
            <a:endCxn id="36" idx="1"/>
          </p:cNvCxnSpPr>
          <p:nvPr/>
        </p:nvCxnSpPr>
        <p:spPr>
          <a:xfrm flipV="1">
            <a:off x="5974333" y="395968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9CE14E7-FD83-7079-6770-AFD5C052147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4263585" y="6126217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BC076A-12DC-EE8F-3FAB-E3B6D02FD5A0}"/>
              </a:ext>
            </a:extLst>
          </p:cNvPr>
          <p:cNvCxnSpPr>
            <a:cxnSpLocks/>
          </p:cNvCxnSpPr>
          <p:nvPr/>
        </p:nvCxnSpPr>
        <p:spPr>
          <a:xfrm>
            <a:off x="4287509" y="6126637"/>
            <a:ext cx="781949" cy="13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90BE735-C58B-474B-353C-373A3DBDE769}"/>
              </a:ext>
            </a:extLst>
          </p:cNvPr>
          <p:cNvCxnSpPr>
            <a:cxnSpLocks/>
          </p:cNvCxnSpPr>
          <p:nvPr/>
        </p:nvCxnSpPr>
        <p:spPr>
          <a:xfrm>
            <a:off x="5943756" y="6139620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D8E3ED-37D0-7595-8263-BCC5D8FC6E9F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5967680" y="6140041"/>
            <a:ext cx="781949" cy="13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9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880595" y="1885474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4880595" y="1903947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0" grpId="0"/>
      <p:bldP spid="2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777E587-BD61-8FD3-DB5B-CE09F6107AA0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1AA57-131B-A6BF-9330-C3AF731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/>
              <a:t>Some incremental operators are easy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A9C0-6F2E-C271-9CFF-E2D862DA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F8D51-43FB-EAC3-E2D0-42CC1C3C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412C4FBA-D3D2-FFE8-89B9-77699F69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7311" y="4840590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66E40BBE-2F2E-0D97-8A67-A01BD56D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36000" y="4840590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E2FFCD74-7C13-99A8-5D53-3B1C24DAA074}"/>
                  </a:ext>
                </a:extLst>
              </p:cNvPr>
              <p:cNvSpPr/>
              <p:nvPr/>
            </p:nvSpPr>
            <p:spPr>
              <a:xfrm>
                <a:off x="6737311" y="3310930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E2FFCD74-7C13-99A8-5D53-3B1C24DAA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11" y="3310930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D6E0A03B-F0E6-4893-C233-761AF65CC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028" y="2362105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60184F55-5AF1-7913-A12E-59A72B58F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7294" y="23621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77B0012-67EF-7635-F90B-92DFA7D77ABA}"/>
                  </a:ext>
                </a:extLst>
              </p:cNvPr>
              <p:cNvSpPr/>
              <p:nvPr/>
            </p:nvSpPr>
            <p:spPr>
              <a:xfrm>
                <a:off x="7756445" y="3310930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77B0012-67EF-7635-F90B-92DFA7D77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45" y="3310930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4E5CD1-5481-87CE-E1F3-79965BC62A7B}"/>
              </a:ext>
            </a:extLst>
          </p:cNvPr>
          <p:cNvSpPr txBox="1"/>
          <p:nvPr/>
        </p:nvSpPr>
        <p:spPr>
          <a:xfrm>
            <a:off x="6790793" y="21854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FCE9-B19F-7750-BA35-35D1518DE0C0}"/>
              </a:ext>
            </a:extLst>
          </p:cNvPr>
          <p:cNvSpPr txBox="1"/>
          <p:nvPr/>
        </p:nvSpPr>
        <p:spPr>
          <a:xfrm>
            <a:off x="8834983" y="21854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2E82BCD-3EAC-6F29-FEBC-6EC6F934F77F}"/>
                  </a:ext>
                </a:extLst>
              </p:cNvPr>
              <p:cNvSpPr/>
              <p:nvPr/>
            </p:nvSpPr>
            <p:spPr>
              <a:xfrm>
                <a:off x="7360465" y="484058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2E82BCD-3EAC-6F29-FEBC-6EC6F934F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465" y="4840588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F72EB15-7387-DD88-9C11-51FC61AD52DF}"/>
                  </a:ext>
                </a:extLst>
              </p:cNvPr>
              <p:cNvSpPr/>
              <p:nvPr/>
            </p:nvSpPr>
            <p:spPr>
              <a:xfrm>
                <a:off x="7433634" y="251886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F72EB15-7387-DD88-9C11-51FC61AD5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634" y="2518861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47D84540-F7EF-70C1-4F66-0C34E40CACF3}"/>
              </a:ext>
            </a:extLst>
          </p:cNvPr>
          <p:cNvSpPr/>
          <p:nvPr/>
        </p:nvSpPr>
        <p:spPr>
          <a:xfrm>
            <a:off x="4224501" y="2292175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CB3C1-ACB5-DF18-5C02-93CEAC69B58F}"/>
                  </a:ext>
                </a:extLst>
              </p:cNvPr>
              <p:cNvSpPr txBox="1"/>
              <p:nvPr/>
            </p:nvSpPr>
            <p:spPr>
              <a:xfrm>
                <a:off x="4453461" y="2399539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CB3C1-ACB5-DF18-5C02-93CEAC69B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461" y="2399539"/>
                <a:ext cx="471026" cy="461665"/>
              </a:xfrm>
              <a:prstGeom prst="rect">
                <a:avLst/>
              </a:prstGeom>
              <a:blipFill>
                <a:blip r:embed="rId10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364D49-AAFB-E1F1-111B-FE6FE9264217}"/>
                  </a:ext>
                </a:extLst>
              </p:cNvPr>
              <p:cNvSpPr txBox="1"/>
              <p:nvPr/>
            </p:nvSpPr>
            <p:spPr>
              <a:xfrm>
                <a:off x="4576654" y="4520239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364D49-AAFB-E1F1-111B-FE6FE926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54" y="4520239"/>
                <a:ext cx="634468" cy="471219"/>
              </a:xfrm>
              <a:prstGeom prst="rect">
                <a:avLst/>
              </a:prstGeom>
              <a:blipFill>
                <a:blip r:embed="rId11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3EF70-6102-32FA-FF5C-63059101E786}"/>
                  </a:ext>
                </a:extLst>
              </p:cNvPr>
              <p:cNvSpPr txBox="1"/>
              <p:nvPr/>
            </p:nvSpPr>
            <p:spPr>
              <a:xfrm>
                <a:off x="1051425" y="3938742"/>
                <a:ext cx="3525229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nsolas" panose="020B0609020204030204" pitchFamily="49" charset="0"/>
                  </a:rPr>
                  <a:t>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3EF70-6102-32FA-FF5C-63059101E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25" y="3938742"/>
                <a:ext cx="3525229" cy="1384995"/>
              </a:xfrm>
              <a:prstGeom prst="rect">
                <a:avLst/>
              </a:prstGeom>
              <a:blipFill>
                <a:blip r:embed="rId12"/>
                <a:stretch>
                  <a:fillRect l="-3454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35DD6B40-51FD-D5B4-A7D1-53CAD48CE8A9}"/>
              </a:ext>
            </a:extLst>
          </p:cNvPr>
          <p:cNvSpPr/>
          <p:nvPr/>
        </p:nvSpPr>
        <p:spPr>
          <a:xfrm>
            <a:off x="4438279" y="4436810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7245F33-9D0A-4A72-CCC8-A7CC05F63010}"/>
              </a:ext>
            </a:extLst>
          </p:cNvPr>
          <p:cNvSpPr/>
          <p:nvPr/>
        </p:nvSpPr>
        <p:spPr>
          <a:xfrm rot="5400000">
            <a:off x="7555484" y="3844084"/>
            <a:ext cx="278860" cy="1853171"/>
          </a:xfrm>
          <a:prstGeom prst="leftBrace">
            <a:avLst>
              <a:gd name="adj1" fmla="val 64583"/>
              <a:gd name="adj2" fmla="val 3655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2173-E0F0-F5ED-B16E-C8ACFE01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It’s not always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AC286-5A56-8D9C-93EA-7F17B1DED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C760-E4A2-5291-C168-B713066D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D1617D-25C9-FE2B-0629-224787DB1CFB}"/>
              </a:ext>
            </a:extLst>
          </p:cNvPr>
          <p:cNvSpPr/>
          <p:nvPr/>
        </p:nvSpPr>
        <p:spPr>
          <a:xfrm>
            <a:off x="5743847" y="2380212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/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blipFill>
                <a:blip r:embed="rId2"/>
                <a:stretch>
                  <a:fillRect l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/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blipFill>
                <a:blip r:embed="rId3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B1ACCFFF-E169-854C-90A0-B4F6D0B4E5BD}"/>
              </a:ext>
            </a:extLst>
          </p:cNvPr>
          <p:cNvSpPr/>
          <p:nvPr/>
        </p:nvSpPr>
        <p:spPr>
          <a:xfrm>
            <a:off x="5957625" y="4524847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C97AD-26CB-BCB7-69A6-F2E3BB3DC18D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5935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3C218-4698-B70B-CAF9-D3D2D0A85985}"/>
              </a:ext>
            </a:extLst>
          </p:cNvPr>
          <p:cNvSpPr txBox="1"/>
          <p:nvPr/>
        </p:nvSpPr>
        <p:spPr>
          <a:xfrm>
            <a:off x="4422773" y="2451629"/>
            <a:ext cx="4075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try.feldera.com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757A0-C796-20BA-848B-B41658932CDA}"/>
              </a:ext>
            </a:extLst>
          </p:cNvPr>
          <p:cNvSpPr txBox="1"/>
          <p:nvPr/>
        </p:nvSpPr>
        <p:spPr>
          <a:xfrm>
            <a:off x="4422773" y="3113616"/>
            <a:ext cx="6256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github.com/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feldera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/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feldera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Courier New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58060-F420-6913-3778-3AB0670E8E1B}"/>
              </a:ext>
            </a:extLst>
          </p:cNvPr>
          <p:cNvSpPr txBox="1"/>
          <p:nvPr/>
        </p:nvSpPr>
        <p:spPr>
          <a:xfrm>
            <a:off x="4432300" y="3785128"/>
            <a:ext cx="61101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+mn-lt"/>
                <a:cs typeface="+mn-lt"/>
              </a:rPr>
              <a:t>www.feldera.com/community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Courier New"/>
              <a:ea typeface="Calibri"/>
              <a:cs typeface="Calibri"/>
            </a:endParaRPr>
          </a:p>
        </p:txBody>
      </p:sp>
      <p:pic>
        <p:nvPicPr>
          <p:cNvPr id="10" name="Picture 9" descr="New Slack Logo 2019 PNG Transparent &amp; SVG Vector - Freebie Supply">
            <a:extLst>
              <a:ext uri="{FF2B5EF4-FFF2-40B4-BE49-F238E27FC236}">
                <a16:creationId xmlns:a16="http://schemas.microsoft.com/office/drawing/2014/main" id="{91D0E32F-BCB4-3AE6-C4B3-CB60DAF6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719513"/>
            <a:ext cx="709613" cy="533400"/>
          </a:xfrm>
          <a:prstGeom prst="rect">
            <a:avLst/>
          </a:prstGeom>
        </p:spPr>
      </p:pic>
      <p:pic>
        <p:nvPicPr>
          <p:cNvPr id="11" name="Picture 10" descr="Discord's Branding Guidelines">
            <a:extLst>
              <a:ext uri="{FF2B5EF4-FFF2-40B4-BE49-F238E27FC236}">
                <a16:creationId xmlns:a16="http://schemas.microsoft.com/office/drawing/2014/main" id="{FCE152EA-6002-8906-E6B2-57B0403C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78" y="3767522"/>
            <a:ext cx="602832" cy="437381"/>
          </a:xfrm>
          <a:prstGeom prst="rect">
            <a:avLst/>
          </a:prstGeom>
        </p:spPr>
      </p:pic>
      <p:pic>
        <p:nvPicPr>
          <p:cNvPr id="12" name="Picture 11" descr="Github Logo - Free social media icons">
            <a:extLst>
              <a:ext uri="{FF2B5EF4-FFF2-40B4-BE49-F238E27FC236}">
                <a16:creationId xmlns:a16="http://schemas.microsoft.com/office/drawing/2014/main" id="{82E8C3FE-C5CB-CB20-31F3-099FD540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3043238"/>
            <a:ext cx="542925" cy="542925"/>
          </a:xfrm>
          <a:prstGeom prst="rect">
            <a:avLst/>
          </a:prstGeom>
        </p:spPr>
      </p:pic>
      <p:pic>
        <p:nvPicPr>
          <p:cNvPr id="13" name="Picture 12" descr="Sandbox&quot; Icon - Download for free – Iconduck">
            <a:extLst>
              <a:ext uri="{FF2B5EF4-FFF2-40B4-BE49-F238E27FC236}">
                <a16:creationId xmlns:a16="http://schemas.microsoft.com/office/drawing/2014/main" id="{46B9B045-9851-8741-717F-AAB05528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2308621"/>
            <a:ext cx="561975" cy="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Setup: 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Periodic query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649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SELECT</a:t>
            </a:r>
            <a:r>
              <a:rPr lang="en-US" sz="2800" dirty="0">
                <a:latin typeface="Consolas" panose="020B0609020204030204" pitchFamily="49" charset="0"/>
              </a:rPr>
              <a:t> …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" grpId="0"/>
      <p:bldP spid="5" grpId="0"/>
      <p:bldP spid="8" grpId="0"/>
      <p:bldP spid="19" grpId="0"/>
      <p:bldP spid="37" grpId="0"/>
      <p:bldP spid="3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/>
              <p:nvPr/>
            </p:nvSpPr>
            <p:spPr>
              <a:xfrm>
                <a:off x="3994052" y="1552530"/>
                <a:ext cx="4472635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want work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dirty="0"/>
                  <a:t> ~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052" y="1552530"/>
                <a:ext cx="4472635" cy="534377"/>
              </a:xfrm>
              <a:prstGeom prst="rect">
                <a:avLst/>
              </a:prstGeom>
              <a:blipFill>
                <a:blip r:embed="rId23"/>
                <a:stretch>
                  <a:fillRect l="-2725" t="-9195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D11AC-B159-1DC6-18D0-DBB46E5F5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How to represent changes?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C46CD-A53C-0CF3-109F-E6BA647DD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55DEBAB6-0D11-9799-2AC6-0DB70F85BBA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55DEBAB6-0D11-9799-2AC6-0DB70F85BB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01C0380-78CC-2009-D26A-EDA2826D8A0C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Right 5">
                <a:extLst>
                  <a:ext uri="{FF2B5EF4-FFF2-40B4-BE49-F238E27FC236}">
                    <a16:creationId xmlns:a16="http://schemas.microsoft.com/office/drawing/2014/main" id="{201C0380-78CC-2009-D26A-EDA2826D8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cylinder&#10;&#10;Description automatically generated">
            <a:extLst>
              <a:ext uri="{FF2B5EF4-FFF2-40B4-BE49-F238E27FC236}">
                <a16:creationId xmlns:a16="http://schemas.microsoft.com/office/drawing/2014/main" id="{8C39EC0A-D712-1B77-A91C-4180F05C25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6CBD2493-A2AD-6636-4A96-C2D7D0A4DE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4A38AE0F-5D47-8149-C879-8C0C626BCD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10" name="Graphic 9" descr="Table with solid fill">
            <a:extLst>
              <a:ext uri="{FF2B5EF4-FFF2-40B4-BE49-F238E27FC236}">
                <a16:creationId xmlns:a16="http://schemas.microsoft.com/office/drawing/2014/main" id="{50510738-86DC-A00A-3851-D199255116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47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Z-sets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 dirty="0"/>
              <a:t>Each row has an integer weight</a:t>
            </a:r>
          </a:p>
          <a:p>
            <a:r>
              <a:rPr lang="en-US" sz="3200" dirty="0"/>
              <a:t>The weight can be positive, zero, or negative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/>
        </p:nvGraphicFramePr>
        <p:xfrm>
          <a:off x="5095573" y="3221344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708224" y="4437492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388440" y="515996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17097</TotalTime>
  <Words>1485</Words>
  <Application>Microsoft Office PowerPoint</Application>
  <PresentationFormat>Widescreen</PresentationFormat>
  <Paragraphs>542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Consolas</vt:lpstr>
      <vt:lpstr>Courier New</vt:lpstr>
      <vt:lpstr>Monaco</vt:lpstr>
      <vt:lpstr>Office Theme</vt:lpstr>
      <vt:lpstr>Streaming, incremental, finite-memory computations in SQL  over unbounded streams</vt:lpstr>
      <vt:lpstr>Problem statement: streaming queries</vt:lpstr>
      <vt:lpstr>What is new?</vt:lpstr>
      <vt:lpstr>Outline</vt:lpstr>
      <vt:lpstr>Setup: A database and a query</vt:lpstr>
      <vt:lpstr>Periodic query evaluation</vt:lpstr>
      <vt:lpstr>Incremental View Maintenance</vt:lpstr>
      <vt:lpstr>How to represent changes?</vt:lpstr>
      <vt:lpstr>Z-sets</vt:lpstr>
      <vt:lpstr>Z-sets are everywhere!</vt:lpstr>
      <vt:lpstr>Standard operators work on Z-sets!</vt:lpstr>
      <vt:lpstr>Standard operators work on  Z-sets!</vt:lpstr>
      <vt:lpstr>The delay stream operator</vt:lpstr>
      <vt:lpstr>Integration</vt:lpstr>
      <vt:lpstr>PowerPoint Presentation</vt:lpstr>
      <vt:lpstr>Forgetful integrator</vt:lpstr>
      <vt:lpstr>Incremental DISTINCT</vt:lpstr>
      <vt:lpstr>Incremental queries are stateful streaming systems</vt:lpstr>
      <vt:lpstr>LATENESS annotations</vt:lpstr>
      <vt:lpstr>Computing the input waterline</vt:lpstr>
      <vt:lpstr>Waterline is a column property</vt:lpstr>
      <vt:lpstr>Monotone functions</vt:lpstr>
      <vt:lpstr>Composition</vt:lpstr>
      <vt:lpstr>Incremental DISTINCT with GC</vt:lpstr>
      <vt:lpstr>Incremental DISTINCT with GC</vt:lpstr>
      <vt:lpstr>Circuits with GC</vt:lpstr>
      <vt:lpstr>What can we handle?</vt:lpstr>
      <vt:lpstr>Summary</vt:lpstr>
      <vt:lpstr>Extra slides</vt:lpstr>
      <vt:lpstr>Data lake storage formats</vt:lpstr>
      <vt:lpstr>The chain rule</vt:lpstr>
      <vt:lpstr>Streams</vt:lpstr>
      <vt:lpstr>Some interesting streams</vt:lpstr>
      <vt:lpstr>Mihai Budiu - Short bio</vt:lpstr>
      <vt:lpstr>Operators that require indexes</vt:lpstr>
      <vt:lpstr>Applying changes = Adding Z-sets</vt:lpstr>
      <vt:lpstr>Automatic Incremental View Maintenance</vt:lpstr>
      <vt:lpstr>Idea #1</vt:lpstr>
      <vt:lpstr>Idea #2: Z-sets</vt:lpstr>
      <vt:lpstr>Views are stream computations</vt:lpstr>
      <vt:lpstr>PowerPoint Presentation</vt:lpstr>
      <vt:lpstr>Some incremental operators are easy</vt:lpstr>
      <vt:lpstr>It’s not always obvious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4</cp:revision>
  <dcterms:created xsi:type="dcterms:W3CDTF">2021-06-30T23:48:55Z</dcterms:created>
  <dcterms:modified xsi:type="dcterms:W3CDTF">2025-02-20T19:56:15Z</dcterms:modified>
</cp:coreProperties>
</file>